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300" r:id="rId5"/>
    <p:sldId id="301" r:id="rId6"/>
    <p:sldId id="302" r:id="rId7"/>
    <p:sldId id="303" r:id="rId8"/>
    <p:sldId id="304" r:id="rId9"/>
    <p:sldId id="306" r:id="rId10"/>
    <p:sldId id="307" r:id="rId11"/>
    <p:sldId id="308" r:id="rId12"/>
    <p:sldId id="309" r:id="rId13"/>
    <p:sldId id="310" r:id="rId14"/>
    <p:sldId id="31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333333"/>
    <a:srgbClr val="C5C5C5"/>
    <a:srgbClr val="C0C0C0"/>
    <a:srgbClr val="DDDDDD"/>
    <a:srgbClr val="70A8DA"/>
    <a:srgbClr val="357DA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54" autoAdjust="0"/>
    <p:restoredTop sz="93743" autoAdjust="0"/>
  </p:normalViewPr>
  <p:slideViewPr>
    <p:cSldViewPr>
      <p:cViewPr varScale="1">
        <p:scale>
          <a:sx n="69" d="100"/>
          <a:sy n="69" d="100"/>
        </p:scale>
        <p:origin x="-8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60994D-592B-4E36-A769-653D249D22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68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5" name="Rectangle 73"/>
          <p:cNvSpPr>
            <a:spLocks noChangeArrowheads="1"/>
          </p:cNvSpPr>
          <p:nvPr/>
        </p:nvSpPr>
        <p:spPr bwMode="gray">
          <a:xfrm>
            <a:off x="1698625" y="370522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6" name="Rectangle 44" descr="3"/>
          <p:cNvSpPr>
            <a:spLocks noChangeArrowheads="1"/>
          </p:cNvSpPr>
          <p:nvPr/>
        </p:nvSpPr>
        <p:spPr bwMode="gray">
          <a:xfrm>
            <a:off x="2492375" y="4510088"/>
            <a:ext cx="742950" cy="74453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6" name="Rectangle 34" descr="5"/>
          <p:cNvSpPr>
            <a:spLocks noChangeArrowheads="1"/>
          </p:cNvSpPr>
          <p:nvPr/>
        </p:nvSpPr>
        <p:spPr bwMode="gray">
          <a:xfrm>
            <a:off x="915988" y="4510088"/>
            <a:ext cx="742950" cy="744537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6" name="Rectangle 54"/>
          <p:cNvSpPr>
            <a:spLocks noChangeArrowheads="1"/>
          </p:cNvSpPr>
          <p:nvPr/>
        </p:nvSpPr>
        <p:spPr bwMode="gray">
          <a:xfrm>
            <a:off x="128588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gray">
          <a:xfrm>
            <a:off x="2492375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47" name="Group 75"/>
          <p:cNvGrpSpPr>
            <a:grpSpLocks/>
          </p:cNvGrpSpPr>
          <p:nvPr/>
        </p:nvGrpSpPr>
        <p:grpSpPr bwMode="auto">
          <a:xfrm>
            <a:off x="112713" y="5954713"/>
            <a:ext cx="8936037" cy="631825"/>
            <a:chOff x="71" y="3751"/>
            <a:chExt cx="5629" cy="398"/>
          </a:xfrm>
        </p:grpSpPr>
        <p:sp>
          <p:nvSpPr>
            <p:cNvPr id="3096" name="Freeform 24"/>
            <p:cNvSpPr>
              <a:spLocks/>
            </p:cNvSpPr>
            <p:nvPr userDrawn="1"/>
          </p:nvSpPr>
          <p:spPr bwMode="gray">
            <a:xfrm>
              <a:off x="71" y="3751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64" y="118"/>
                </a:cxn>
                <a:cxn ang="0">
                  <a:pos x="4329" y="0"/>
                </a:cxn>
                <a:cxn ang="0">
                  <a:pos x="5623" y="0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78" y="103"/>
                    <a:pt x="3343" y="137"/>
                    <a:pt x="4064" y="118"/>
                  </a:cubicBezTo>
                  <a:lnTo>
                    <a:pt x="4329" y="0"/>
                  </a:lnTo>
                  <a:lnTo>
                    <a:pt x="5623" y="0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25"/>
            <p:cNvSpPr>
              <a:spLocks/>
            </p:cNvSpPr>
            <p:nvPr userDrawn="1"/>
          </p:nvSpPr>
          <p:spPr bwMode="gray">
            <a:xfrm>
              <a:off x="71" y="3800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82" y="118"/>
                </a:cxn>
                <a:cxn ang="0">
                  <a:pos x="4345" y="0"/>
                </a:cxn>
                <a:cxn ang="0">
                  <a:pos x="5623" y="6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80" y="103"/>
                    <a:pt x="3358" y="137"/>
                    <a:pt x="4082" y="118"/>
                  </a:cubicBezTo>
                  <a:lnTo>
                    <a:pt x="4345" y="0"/>
                  </a:lnTo>
                  <a:lnTo>
                    <a:pt x="5623" y="6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26"/>
            <p:cNvSpPr>
              <a:spLocks/>
            </p:cNvSpPr>
            <p:nvPr userDrawn="1"/>
          </p:nvSpPr>
          <p:spPr bwMode="gray">
            <a:xfrm>
              <a:off x="4209" y="3833"/>
              <a:ext cx="1491" cy="88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23" y="0"/>
                </a:cxn>
                <a:cxn ang="0">
                  <a:pos x="1491" y="0"/>
                </a:cxn>
                <a:cxn ang="0">
                  <a:pos x="1488" y="60"/>
                </a:cxn>
                <a:cxn ang="0">
                  <a:pos x="383" y="59"/>
                </a:cxn>
                <a:cxn ang="0">
                  <a:pos x="273" y="88"/>
                </a:cxn>
                <a:cxn ang="0">
                  <a:pos x="0" y="84"/>
                </a:cxn>
              </a:cxnLst>
              <a:rect l="0" t="0" r="r" b="b"/>
              <a:pathLst>
                <a:path w="1491" h="88">
                  <a:moveTo>
                    <a:pt x="0" y="84"/>
                  </a:moveTo>
                  <a:lnTo>
                    <a:pt x="223" y="0"/>
                  </a:lnTo>
                  <a:lnTo>
                    <a:pt x="1491" y="0"/>
                  </a:lnTo>
                  <a:lnTo>
                    <a:pt x="1488" y="60"/>
                  </a:lnTo>
                  <a:lnTo>
                    <a:pt x="383" y="59"/>
                  </a:lnTo>
                  <a:lnTo>
                    <a:pt x="273" y="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9" name="Group 7"/>
          <p:cNvGrpSpPr>
            <a:grpSpLocks/>
          </p:cNvGrpSpPr>
          <p:nvPr/>
        </p:nvGrpSpPr>
        <p:grpSpPr bwMode="auto">
          <a:xfrm rot="10800000">
            <a:off x="6003925" y="1778000"/>
            <a:ext cx="2768600" cy="779463"/>
            <a:chOff x="1566" y="164"/>
            <a:chExt cx="1455" cy="425"/>
          </a:xfrm>
        </p:grpSpPr>
        <p:sp>
          <p:nvSpPr>
            <p:cNvPr id="3080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9" name="Freeform 27" descr="Dark upward diagonal"/>
          <p:cNvSpPr>
            <a:spLocks/>
          </p:cNvSpPr>
          <p:nvPr/>
        </p:nvSpPr>
        <p:spPr bwMode="gray">
          <a:xfrm>
            <a:off x="85725" y="76200"/>
            <a:ext cx="8977313" cy="50006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546" y="0"/>
              </a:cxn>
              <a:cxn ang="0">
                <a:pos x="5655" y="84"/>
              </a:cxn>
              <a:cxn ang="0">
                <a:pos x="5649" y="315"/>
              </a:cxn>
              <a:cxn ang="0">
                <a:pos x="1" y="314"/>
              </a:cxn>
              <a:cxn ang="0">
                <a:pos x="0" y="1"/>
              </a:cxn>
            </a:cxnLst>
            <a:rect l="0" t="0" r="r" b="b"/>
            <a:pathLst>
              <a:path w="5655" h="315">
                <a:moveTo>
                  <a:pt x="0" y="1"/>
                </a:moveTo>
                <a:lnTo>
                  <a:pt x="5546" y="0"/>
                </a:lnTo>
                <a:cubicBezTo>
                  <a:pt x="5652" y="0"/>
                  <a:pt x="5655" y="84"/>
                  <a:pt x="5655" y="84"/>
                </a:cubicBezTo>
                <a:lnTo>
                  <a:pt x="5649" y="315"/>
                </a:lnTo>
                <a:lnTo>
                  <a:pt x="1" y="314"/>
                </a:lnTo>
                <a:lnTo>
                  <a:pt x="0" y="1"/>
                </a:lnTo>
                <a:close/>
              </a:path>
            </a:pathLst>
          </a:custGeom>
          <a:pattFill prst="dkUpDiag">
            <a:fgClr>
              <a:schemeClr val="bg1">
                <a:alpha val="77000"/>
              </a:schemeClr>
            </a:fgClr>
            <a:bgClr>
              <a:schemeClr val="tx1">
                <a:alpha val="77000"/>
              </a:schemeClr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gray">
          <a:xfrm>
            <a:off x="114300" y="6610350"/>
            <a:ext cx="8931275" cy="163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46" name="Group 74"/>
          <p:cNvGrpSpPr>
            <a:grpSpLocks/>
          </p:cNvGrpSpPr>
          <p:nvPr/>
        </p:nvGrpSpPr>
        <p:grpSpPr bwMode="auto">
          <a:xfrm>
            <a:off x="85725" y="854075"/>
            <a:ext cx="8982075" cy="1131888"/>
            <a:chOff x="54" y="538"/>
            <a:chExt cx="5658" cy="713"/>
          </a:xfrm>
        </p:grpSpPr>
        <p:sp>
          <p:nvSpPr>
            <p:cNvPr id="3102" name="Freeform 30"/>
            <p:cNvSpPr>
              <a:spLocks/>
            </p:cNvSpPr>
            <p:nvPr userDrawn="1"/>
          </p:nvSpPr>
          <p:spPr bwMode="gray">
            <a:xfrm>
              <a:off x="54" y="736"/>
              <a:ext cx="5658" cy="5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46" y="0"/>
                </a:cxn>
                <a:cxn ang="0">
                  <a:pos x="5446" y="312"/>
                </a:cxn>
                <a:cxn ang="0">
                  <a:pos x="5446" y="451"/>
                </a:cxn>
                <a:cxn ang="0">
                  <a:pos x="1512" y="443"/>
                </a:cxn>
                <a:cxn ang="0">
                  <a:pos x="1288" y="584"/>
                </a:cxn>
                <a:cxn ang="0">
                  <a:pos x="0" y="590"/>
                </a:cxn>
                <a:cxn ang="0">
                  <a:pos x="0" y="0"/>
                </a:cxn>
              </a:cxnLst>
              <a:rect l="0" t="0" r="r" b="b"/>
              <a:pathLst>
                <a:path w="5446" h="590">
                  <a:moveTo>
                    <a:pt x="0" y="0"/>
                  </a:moveTo>
                  <a:lnTo>
                    <a:pt x="5446" y="0"/>
                  </a:lnTo>
                  <a:lnTo>
                    <a:pt x="5446" y="312"/>
                  </a:lnTo>
                  <a:lnTo>
                    <a:pt x="5446" y="451"/>
                  </a:lnTo>
                  <a:cubicBezTo>
                    <a:pt x="4790" y="473"/>
                    <a:pt x="2205" y="421"/>
                    <a:pt x="1512" y="443"/>
                  </a:cubicBezTo>
                  <a:lnTo>
                    <a:pt x="1288" y="584"/>
                  </a:lnTo>
                  <a:lnTo>
                    <a:pt x="0" y="5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31"/>
            <p:cNvSpPr>
              <a:spLocks/>
            </p:cNvSpPr>
            <p:nvPr userDrawn="1"/>
          </p:nvSpPr>
          <p:spPr bwMode="gray">
            <a:xfrm>
              <a:off x="54" y="538"/>
              <a:ext cx="5658" cy="65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657" y="0"/>
                </a:cxn>
                <a:cxn ang="0">
                  <a:pos x="5658" y="534"/>
                </a:cxn>
                <a:cxn ang="0">
                  <a:pos x="1553" y="528"/>
                </a:cxn>
                <a:cxn ang="0">
                  <a:pos x="1317" y="651"/>
                </a:cxn>
                <a:cxn ang="0">
                  <a:pos x="0" y="655"/>
                </a:cxn>
                <a:cxn ang="0">
                  <a:pos x="1" y="0"/>
                </a:cxn>
              </a:cxnLst>
              <a:rect l="0" t="0" r="r" b="b"/>
              <a:pathLst>
                <a:path w="5658" h="655">
                  <a:moveTo>
                    <a:pt x="1" y="0"/>
                  </a:moveTo>
                  <a:lnTo>
                    <a:pt x="5657" y="0"/>
                  </a:lnTo>
                  <a:lnTo>
                    <a:pt x="5658" y="534"/>
                  </a:lnTo>
                  <a:lnTo>
                    <a:pt x="1553" y="528"/>
                  </a:lnTo>
                  <a:lnTo>
                    <a:pt x="1317" y="651"/>
                  </a:lnTo>
                  <a:lnTo>
                    <a:pt x="0" y="6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32"/>
            <p:cNvSpPr>
              <a:spLocks/>
            </p:cNvSpPr>
            <p:nvPr userDrawn="1"/>
          </p:nvSpPr>
          <p:spPr bwMode="gray">
            <a:xfrm>
              <a:off x="54" y="1062"/>
              <a:ext cx="1496" cy="98"/>
            </a:xfrm>
            <a:custGeom>
              <a:avLst/>
              <a:gdLst/>
              <a:ahLst/>
              <a:cxnLst>
                <a:cxn ang="0">
                  <a:pos x="1440" y="1"/>
                </a:cxn>
                <a:cxn ang="0">
                  <a:pos x="1261" y="112"/>
                </a:cxn>
                <a:cxn ang="0">
                  <a:pos x="0" y="110"/>
                </a:cxn>
                <a:cxn ang="0">
                  <a:pos x="0" y="49"/>
                </a:cxn>
                <a:cxn ang="0">
                  <a:pos x="1069" y="50"/>
                </a:cxn>
                <a:cxn ang="0">
                  <a:pos x="1142" y="0"/>
                </a:cxn>
                <a:cxn ang="0">
                  <a:pos x="1440" y="1"/>
                </a:cxn>
              </a:cxnLst>
              <a:rect l="0" t="0" r="r" b="b"/>
              <a:pathLst>
                <a:path w="1440" h="112">
                  <a:moveTo>
                    <a:pt x="1440" y="1"/>
                  </a:moveTo>
                  <a:lnTo>
                    <a:pt x="1261" y="112"/>
                  </a:lnTo>
                  <a:lnTo>
                    <a:pt x="0" y="110"/>
                  </a:lnTo>
                  <a:lnTo>
                    <a:pt x="0" y="49"/>
                  </a:lnTo>
                  <a:lnTo>
                    <a:pt x="1069" y="50"/>
                  </a:lnTo>
                  <a:lnTo>
                    <a:pt x="1142" y="0"/>
                  </a:lnTo>
                  <a:lnTo>
                    <a:pt x="1440" y="1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05" name="Rectangle 33"/>
          <p:cNvSpPr>
            <a:spLocks noChangeArrowheads="1"/>
          </p:cNvSpPr>
          <p:nvPr/>
        </p:nvSpPr>
        <p:spPr bwMode="gray">
          <a:xfrm>
            <a:off x="85725" y="609600"/>
            <a:ext cx="8982075" cy="1857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0" name="Rectangle 38" descr="1"/>
          <p:cNvSpPr>
            <a:spLocks noChangeArrowheads="1"/>
          </p:cNvSpPr>
          <p:nvPr/>
        </p:nvSpPr>
        <p:spPr bwMode="gray">
          <a:xfrm>
            <a:off x="4067175" y="4497388"/>
            <a:ext cx="741363" cy="74295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2" name="Rectangle 40" descr="7"/>
          <p:cNvSpPr>
            <a:spLocks noChangeArrowheads="1"/>
          </p:cNvSpPr>
          <p:nvPr/>
        </p:nvSpPr>
        <p:spPr bwMode="gray">
          <a:xfrm>
            <a:off x="3275013" y="5314950"/>
            <a:ext cx="742950" cy="742950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gray">
          <a:xfrm>
            <a:off x="3282950" y="4510088"/>
            <a:ext cx="741363" cy="744537"/>
          </a:xfrm>
          <a:prstGeom prst="rect">
            <a:avLst/>
          </a:prstGeom>
          <a:solidFill>
            <a:srgbClr val="D7D7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9" name="Rectangle 37" descr="6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0" y="6196013"/>
            <a:ext cx="4811713" cy="403225"/>
          </a:xfrm>
        </p:spPr>
        <p:txBody>
          <a:bodyPr/>
          <a:lstStyle>
            <a:lvl1pPr marL="0" indent="0" algn="r">
              <a:buFontTx/>
              <a:buNone/>
              <a:defRPr sz="1600" i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31775" y="6445250"/>
            <a:ext cx="2205038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74925" y="6445250"/>
            <a:ext cx="2990850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700713" y="6445250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fld id="{0B6A27FB-E2E3-48F7-9BCD-2947119C4CF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gray">
          <a:xfrm>
            <a:off x="161925" y="842963"/>
            <a:ext cx="13033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FFFF"/>
                </a:solidFill>
                <a:latin typeface="Arial Black" pitchFamily="34" charset="0"/>
              </a:rPr>
              <a:t>L/O/G/O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gray">
          <a:xfrm>
            <a:off x="1703388" y="451167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128588" y="4511675"/>
            <a:ext cx="741362" cy="74295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gray">
          <a:xfrm>
            <a:off x="2492375" y="5314950"/>
            <a:ext cx="742950" cy="742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15" name="Picture 43" descr="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gray">
          <a:xfrm>
            <a:off x="130175" y="2911475"/>
            <a:ext cx="1347788" cy="153193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2819400"/>
            <a:ext cx="6019800" cy="1470025"/>
          </a:xfrm>
        </p:spPr>
        <p:txBody>
          <a:bodyPr/>
          <a:lstStyle>
            <a:lvl1pPr algn="r">
              <a:defRPr sz="48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42" name="Rectangle 70" descr="2"/>
          <p:cNvSpPr>
            <a:spLocks noChangeArrowheads="1"/>
          </p:cNvSpPr>
          <p:nvPr/>
        </p:nvSpPr>
        <p:spPr bwMode="gray">
          <a:xfrm>
            <a:off x="1701800" y="3705225"/>
            <a:ext cx="744538" cy="742950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6" grpId="0" animBg="1"/>
      <p:bldP spid="3128" grpId="0" animBg="1"/>
      <p:bldP spid="3099" grpId="0" animBg="1"/>
      <p:bldP spid="3100" grpId="0" animBg="1"/>
      <p:bldP spid="3105" grpId="0" animBg="1"/>
      <p:bldP spid="3109" grpId="0" animBg="1"/>
      <p:bldP spid="3121" grpId="0" animBg="1"/>
      <p:bldP spid="3074" grpId="0"/>
      <p:bldP spid="3142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7036F-A7F7-4522-AE4B-F2D57521E0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38125"/>
            <a:ext cx="2057400" cy="5934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8125"/>
            <a:ext cx="6019800" cy="5934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E4BE8-B038-44BE-8658-5C5272E74A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B87FCD04-F07A-4A08-A031-F891F1075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C1752507-DBCF-42A5-9EAF-B68F5C1346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736FB2F2-0000-4FF9-AA4C-C47343C3A8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D2E8A25A-4303-4009-90DB-7B294A1BF4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A6DC5-8CB6-4593-AE3A-FFBD101FCD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6A580-735A-4DBD-97B3-A42AF1B71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59258-9D73-4EF8-AFDA-673B820676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48857-DA2B-478B-9620-D743CBEAB1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38561-8DED-4E82-9252-A4B0071DDD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07326-F188-4781-AAB3-B87D1651C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A14D8-CE0F-4983-972C-5B3917C7DB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F12B0-BCB0-4BD2-A693-31E62D545F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6553200" y="6013450"/>
            <a:ext cx="2392363" cy="563563"/>
            <a:chOff x="1566" y="164"/>
            <a:chExt cx="1455" cy="425"/>
          </a:xfrm>
        </p:grpSpPr>
        <p:sp>
          <p:nvSpPr>
            <p:cNvPr id="1032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9" name="Freeform 25"/>
          <p:cNvSpPr>
            <a:spLocks/>
          </p:cNvSpPr>
          <p:nvPr/>
        </p:nvSpPr>
        <p:spPr bwMode="gray">
          <a:xfrm>
            <a:off x="95250" y="6446838"/>
            <a:ext cx="8970963" cy="314325"/>
          </a:xfrm>
          <a:custGeom>
            <a:avLst/>
            <a:gdLst/>
            <a:ahLst/>
            <a:cxnLst>
              <a:cxn ang="0">
                <a:pos x="4" y="198"/>
              </a:cxn>
              <a:cxn ang="0">
                <a:pos x="5651" y="198"/>
              </a:cxn>
              <a:cxn ang="0">
                <a:pos x="5646" y="94"/>
              </a:cxn>
              <a:cxn ang="0">
                <a:pos x="1491" y="94"/>
              </a:cxn>
              <a:cxn ang="0">
                <a:pos x="1343" y="2"/>
              </a:cxn>
              <a:cxn ang="0">
                <a:pos x="0" y="0"/>
              </a:cxn>
              <a:cxn ang="0">
                <a:pos x="4" y="198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0" name="Freeform 26"/>
          <p:cNvSpPr>
            <a:spLocks/>
          </p:cNvSpPr>
          <p:nvPr/>
        </p:nvSpPr>
        <p:spPr bwMode="gray">
          <a:xfrm>
            <a:off x="95250" y="6491288"/>
            <a:ext cx="8975725" cy="279400"/>
          </a:xfrm>
          <a:custGeom>
            <a:avLst/>
            <a:gdLst/>
            <a:ahLst/>
            <a:cxnLst>
              <a:cxn ang="0">
                <a:pos x="0" y="176"/>
              </a:cxn>
              <a:cxn ang="0">
                <a:pos x="5650" y="169"/>
              </a:cxn>
              <a:cxn ang="0">
                <a:pos x="5646" y="95"/>
              </a:cxn>
              <a:cxn ang="0">
                <a:pos x="1478" y="95"/>
              </a:cxn>
              <a:cxn ang="0">
                <a:pos x="1317" y="3"/>
              </a:cxn>
              <a:cxn ang="0">
                <a:pos x="0" y="0"/>
              </a:cxn>
              <a:cxn ang="0">
                <a:pos x="0" y="176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1" name="Freeform 27" descr="Dark upward diagonal"/>
          <p:cNvSpPr>
            <a:spLocks/>
          </p:cNvSpPr>
          <p:nvPr/>
        </p:nvSpPr>
        <p:spPr bwMode="gray">
          <a:xfrm>
            <a:off x="92075" y="98425"/>
            <a:ext cx="8956675" cy="179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82" y="0"/>
              </a:cxn>
              <a:cxn ang="0">
                <a:pos x="5639" y="45"/>
              </a:cxn>
              <a:cxn ang="0">
                <a:pos x="5636" y="113"/>
              </a:cxn>
              <a:cxn ang="0">
                <a:pos x="0" y="113"/>
              </a:cxn>
              <a:cxn ang="0">
                <a:pos x="0" y="0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2" name="Freeform 28"/>
          <p:cNvSpPr>
            <a:spLocks/>
          </p:cNvSpPr>
          <p:nvPr/>
        </p:nvSpPr>
        <p:spPr bwMode="gray">
          <a:xfrm>
            <a:off x="92075" y="307975"/>
            <a:ext cx="8955088" cy="938213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3" name="Freeform 29"/>
          <p:cNvSpPr>
            <a:spLocks/>
          </p:cNvSpPr>
          <p:nvPr/>
        </p:nvSpPr>
        <p:spPr bwMode="gray">
          <a:xfrm>
            <a:off x="92075" y="306388"/>
            <a:ext cx="8955088" cy="836612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6666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 flipV="1">
            <a:off x="95250" y="6723063"/>
            <a:ext cx="8977313" cy="555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9" name="Freeform 35"/>
          <p:cNvSpPr>
            <a:spLocks/>
          </p:cNvSpPr>
          <p:nvPr/>
        </p:nvSpPr>
        <p:spPr bwMode="gray">
          <a:xfrm>
            <a:off x="6896100" y="1047750"/>
            <a:ext cx="2155825" cy="5238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358" y="0"/>
              </a:cxn>
              <a:cxn ang="0">
                <a:pos x="1356" y="32"/>
              </a:cxn>
              <a:cxn ang="0">
                <a:pos x="60" y="33"/>
              </a:cxn>
              <a:cxn ang="0">
                <a:pos x="0" y="2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38125"/>
            <a:ext cx="64770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38275"/>
            <a:ext cx="8229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048000" y="6311900"/>
            <a:ext cx="171291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4830763" y="6323013"/>
            <a:ext cx="23114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116763" y="6323013"/>
            <a:ext cx="16160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fld id="{3B291F3B-5386-4627-8125-539B32E4F8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61" name="Text Box 37"/>
          <p:cNvSpPr txBox="1">
            <a:spLocks noChangeArrowheads="1"/>
          </p:cNvSpPr>
          <p:nvPr/>
        </p:nvSpPr>
        <p:spPr bwMode="gray">
          <a:xfrm>
            <a:off x="144463" y="6454775"/>
            <a:ext cx="14954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i="1">
                <a:solidFill>
                  <a:srgbClr val="FFFFFF"/>
                </a:solidFill>
                <a:latin typeface="Times New Roman" pitchFamily="18" charset="0"/>
              </a:rPr>
              <a:t>www.themegallery.com</a:t>
            </a:r>
          </a:p>
        </p:txBody>
      </p:sp>
      <p:sp>
        <p:nvSpPr>
          <p:cNvPr id="1054" name="Rectangle 30" descr="7"/>
          <p:cNvSpPr>
            <a:spLocks noChangeArrowheads="1"/>
          </p:cNvSpPr>
          <p:nvPr/>
        </p:nvSpPr>
        <p:spPr bwMode="gray">
          <a:xfrm>
            <a:off x="8245475" y="415925"/>
            <a:ext cx="534988" cy="546100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" name="Rectangle 31" descr="4"/>
          <p:cNvSpPr>
            <a:spLocks noChangeArrowheads="1"/>
          </p:cNvSpPr>
          <p:nvPr/>
        </p:nvSpPr>
        <p:spPr bwMode="gray">
          <a:xfrm>
            <a:off x="7620000" y="415925"/>
            <a:ext cx="534988" cy="546100"/>
          </a:xfrm>
          <a:prstGeom prst="rect">
            <a:avLst/>
          </a:prstGeom>
          <a:blipFill dpi="0" rotWithShape="1">
            <a:blip r:embed="rId19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gray">
          <a:xfrm>
            <a:off x="7000875" y="415925"/>
            <a:ext cx="534988" cy="5461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54" grpId="0" animBg="1"/>
      <p:bldP spid="1055" grpId="0" animBg="1"/>
      <p:bldP spid="1060" grpId="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600" dirty="0" smtClean="0">
                <a:solidFill>
                  <a:schemeClr val="tx2"/>
                </a:solidFill>
              </a:rPr>
              <a:t>TIẾT 42</a:t>
            </a:r>
            <a:br>
              <a:rPr lang="en-US" sz="2600" dirty="0" smtClean="0">
                <a:solidFill>
                  <a:schemeClr val="tx2"/>
                </a:solidFill>
              </a:rPr>
            </a:br>
            <a:r>
              <a:rPr lang="en-US" sz="2600" dirty="0" smtClean="0">
                <a:solidFill>
                  <a:schemeClr val="tx2"/>
                </a:solidFill>
              </a:rPr>
              <a:t/>
            </a:r>
            <a:br>
              <a:rPr lang="en-US" sz="2600" dirty="0" smtClean="0">
                <a:solidFill>
                  <a:schemeClr val="tx2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</a:rPr>
              <a:t>TỪ TRÁI NGHĨA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053" name="AutoShape 5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5" name="AutoShape 7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7" name="AutoShape 9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2" descr="C:\Users\HP\Desktop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476250"/>
            <a:ext cx="135255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1066800" y="1684338"/>
            <a:ext cx="7924800" cy="10588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50000">
                <a:srgbClr val="FFFFFF"/>
              </a:gs>
              <a:gs pos="100000">
                <a:schemeClr val="tx1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14"/>
          <p:cNvSpPr>
            <a:spLocks noChangeArrowheads="1"/>
          </p:cNvSpPr>
          <p:nvPr/>
        </p:nvSpPr>
        <p:spPr bwMode="gray">
          <a:xfrm>
            <a:off x="152400" y="1816100"/>
            <a:ext cx="1323975" cy="496888"/>
          </a:xfrm>
          <a:prstGeom prst="homePlate">
            <a:avLst>
              <a:gd name="adj" fmla="val 39919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62745"/>
                  <a:invGamma/>
                </a:schemeClr>
              </a:gs>
            </a:gsLst>
            <a:lin ang="5400000" scaled="1"/>
          </a:gradFill>
          <a:ln w="19050">
            <a:solidFill>
              <a:srgbClr val="FEFFFF"/>
            </a:solidFill>
            <a:miter lim="800000"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gray">
          <a:xfrm>
            <a:off x="1219200" y="1828800"/>
            <a:ext cx="7696200" cy="9110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	          Chị em như chuối nhiều tàu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  Tấm lành che tấm rách, đừng nói nhau nhiều lời.</a:t>
            </a:r>
            <a:endParaRPr lang="en-US" sz="2800" dirty="0">
              <a:solidFill>
                <a:srgbClr val="000000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III – LUYỆN TẬP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609600" y="1143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mbria" pitchFamily="18" charset="0"/>
              </a:rPr>
              <a:t>BT 1 / 129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gray">
          <a:xfrm>
            <a:off x="1215688" y="1818113"/>
            <a:ext cx="7696200" cy="9110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	          Chị em như chuối nhiều tàu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  Tấm 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  <a:cs typeface="Arial" charset="0"/>
              </a:rPr>
              <a:t>lành</a:t>
            </a: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 che tấm 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  <a:cs typeface="Arial" charset="0"/>
              </a:rPr>
              <a:t>rách</a:t>
            </a: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, đừng nói nhau nhiều lời.</a:t>
            </a:r>
            <a:endParaRPr lang="en-US" sz="2800" dirty="0">
              <a:solidFill>
                <a:srgbClr val="000000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25" name="AutoShape 4"/>
          <p:cNvSpPr>
            <a:spLocks noChangeArrowheads="1"/>
          </p:cNvSpPr>
          <p:nvPr/>
        </p:nvSpPr>
        <p:spPr bwMode="auto">
          <a:xfrm>
            <a:off x="990600" y="2819400"/>
            <a:ext cx="7924800" cy="10588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50000">
                <a:srgbClr val="FFFFFF"/>
              </a:gs>
              <a:gs pos="100000">
                <a:schemeClr val="tx1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gray">
          <a:xfrm>
            <a:off x="2053888" y="2953175"/>
            <a:ext cx="6099512" cy="9172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	Số cô chẳng giàu thì nghèo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Ngày ba mươi Tết thịt treo trong nhà.</a:t>
            </a:r>
            <a:endParaRPr lang="en-US" sz="2800" dirty="0">
              <a:solidFill>
                <a:srgbClr val="000000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gray">
          <a:xfrm>
            <a:off x="152400" y="2895600"/>
            <a:ext cx="1400175" cy="493713"/>
          </a:xfrm>
          <a:prstGeom prst="homePlate">
            <a:avLst>
              <a:gd name="adj" fmla="val 40175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2745"/>
                  <a:invGamma/>
                </a:schemeClr>
              </a:gs>
            </a:gsLst>
            <a:lin ang="5400000" scaled="1"/>
          </a:gradFill>
          <a:ln w="19050">
            <a:solidFill>
              <a:srgbClr val="FEFFFF"/>
            </a:solidFill>
            <a:miter lim="800000"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gray">
          <a:xfrm>
            <a:off x="2057400" y="2943664"/>
            <a:ext cx="6099512" cy="9172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	Số cô chẳng 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  <a:cs typeface="Arial" charset="0"/>
              </a:rPr>
              <a:t>giàu</a:t>
            </a: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 thì 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  <a:cs typeface="Arial" charset="0"/>
              </a:rPr>
              <a:t>nghèo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Ngày ba mươi Tết thịt treo trong nhà.</a:t>
            </a:r>
            <a:endParaRPr lang="en-US" sz="2800" dirty="0">
              <a:solidFill>
                <a:srgbClr val="000000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28" name="AutoShape 4"/>
          <p:cNvSpPr>
            <a:spLocks noChangeArrowheads="1"/>
          </p:cNvSpPr>
          <p:nvPr/>
        </p:nvSpPr>
        <p:spPr bwMode="auto">
          <a:xfrm>
            <a:off x="990600" y="3962400"/>
            <a:ext cx="7924800" cy="10588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50000">
                <a:srgbClr val="FFFFFF"/>
              </a:gs>
              <a:gs pos="100000">
                <a:schemeClr val="tx1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gray">
          <a:xfrm>
            <a:off x="1981200" y="4086664"/>
            <a:ext cx="6099512" cy="9172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	Ba năm được một chuyến sai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     Áo ngắn đi mượn, quần dài đi thuê.</a:t>
            </a:r>
            <a:endParaRPr lang="en-US" sz="2800" dirty="0">
              <a:solidFill>
                <a:srgbClr val="000000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gray">
          <a:xfrm>
            <a:off x="152400" y="4080804"/>
            <a:ext cx="1400175" cy="496888"/>
          </a:xfrm>
          <a:prstGeom prst="homePlate">
            <a:avLst>
              <a:gd name="adj" fmla="val 39919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2745"/>
                  <a:invGamma/>
                </a:schemeClr>
              </a:gs>
            </a:gsLst>
            <a:lin ang="5400000" scaled="1"/>
          </a:gradFill>
          <a:ln w="19050">
            <a:solidFill>
              <a:srgbClr val="FEFFFF"/>
            </a:solidFill>
            <a:miter lim="800000"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gray">
          <a:xfrm>
            <a:off x="1981200" y="4086664"/>
            <a:ext cx="6099512" cy="9172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	Ba năm được một chuyến sai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     Áo 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  <a:cs typeface="Arial" charset="0"/>
              </a:rPr>
              <a:t>ngắn</a:t>
            </a: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 đi mượn, quần 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  <a:cs typeface="Arial" charset="0"/>
              </a:rPr>
              <a:t>dài</a:t>
            </a: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 đi thuê.</a:t>
            </a:r>
            <a:endParaRPr lang="en-US" sz="2800" dirty="0">
              <a:solidFill>
                <a:srgbClr val="000000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31" name="AutoShape 4"/>
          <p:cNvSpPr>
            <a:spLocks noChangeArrowheads="1"/>
          </p:cNvSpPr>
          <p:nvPr/>
        </p:nvSpPr>
        <p:spPr bwMode="auto">
          <a:xfrm>
            <a:off x="990600" y="5105400"/>
            <a:ext cx="7924800" cy="10588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50000">
                <a:srgbClr val="FFFFFF"/>
              </a:gs>
              <a:gs pos="100000">
                <a:schemeClr val="tx1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gray">
          <a:xfrm>
            <a:off x="1981200" y="5229664"/>
            <a:ext cx="6099512" cy="9172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Đêm tháng năm chưa nằm đã sáng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Ngày tháng mười chưa cười đã tối.</a:t>
            </a:r>
            <a:endParaRPr lang="en-US" sz="2800" dirty="0">
              <a:solidFill>
                <a:srgbClr val="000000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15" name="AutoShape 22"/>
          <p:cNvSpPr>
            <a:spLocks noChangeArrowheads="1"/>
          </p:cNvSpPr>
          <p:nvPr/>
        </p:nvSpPr>
        <p:spPr bwMode="gray">
          <a:xfrm>
            <a:off x="152400" y="5181600"/>
            <a:ext cx="1400175" cy="493712"/>
          </a:xfrm>
          <a:prstGeom prst="homePlate">
            <a:avLst>
              <a:gd name="adj" fmla="val 40175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2745"/>
                  <a:invGamma/>
                </a:schemeClr>
              </a:gs>
            </a:gsLst>
            <a:lin ang="5400000" scaled="1"/>
          </a:gradFill>
          <a:ln w="19050">
            <a:solidFill>
              <a:srgbClr val="FEFFFF"/>
            </a:solidFill>
            <a:miter lim="800000"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gray">
          <a:xfrm>
            <a:off x="1981200" y="5223804"/>
            <a:ext cx="6099512" cy="9172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  <a:cs typeface="Arial" charset="0"/>
              </a:rPr>
              <a:t>Đêm</a:t>
            </a: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 tháng năm chưa nằm đã 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  <a:cs typeface="Arial" charset="0"/>
              </a:rPr>
              <a:t>sáng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  <a:cs typeface="Arial" charset="0"/>
              </a:rPr>
              <a:t>Ngày</a:t>
            </a: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 tháng mười chưa cười đã 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  <a:cs typeface="Arial" charset="0"/>
              </a:rPr>
              <a:t>tối</a:t>
            </a: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.</a:t>
            </a:r>
            <a:endParaRPr lang="en-US" sz="2800" dirty="0">
              <a:solidFill>
                <a:srgbClr val="000000"/>
              </a:solidFill>
              <a:latin typeface="Cambri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6" grpId="0"/>
      <p:bldP spid="27" grpId="0"/>
      <p:bldP spid="29" grpId="0"/>
      <p:bldP spid="30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18646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.VnTime" pitchFamily="34" charset="0"/>
              </a:rPr>
              <a:t>a. </a:t>
            </a:r>
            <a:r>
              <a:rPr lang="en-US" sz="3200" b="1" dirty="0" smtClean="0">
                <a:solidFill>
                  <a:srgbClr val="000000"/>
                </a:solidFill>
                <a:latin typeface=".VnTime" pitchFamily="34" charset="0"/>
              </a:rPr>
              <a:t>t­­</a:t>
            </a:r>
            <a:r>
              <a:rPr lang="vi-VN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200" b="1" dirty="0" smtClean="0">
                <a:solidFill>
                  <a:srgbClr val="000000"/>
                </a:solidFill>
                <a:latin typeface=".VnTime" pitchFamily="34" charset="0"/>
              </a:rPr>
              <a:t>¬</a:t>
            </a:r>
            <a:r>
              <a:rPr lang="en-US" sz="3200" b="1" dirty="0" smtClean="0">
                <a:solidFill>
                  <a:srgbClr val="000000"/>
                </a:solidFill>
                <a:latin typeface=".VnTime" pitchFamily="34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.VnTime" pitchFamily="34" charset="0"/>
              </a:rPr>
              <a:t>&lt;</a:t>
            </a:r>
            <a:r>
              <a:rPr lang="en-US" sz="7200" dirty="0">
                <a:solidFill>
                  <a:srgbClr val="00000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362200" y="1639888"/>
            <a:ext cx="149111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.VnTime" pitchFamily="34" charset="0"/>
              </a:rPr>
              <a:t>c¸ </a:t>
            </a:r>
            <a:r>
              <a:rPr lang="en-US" sz="3200" b="1" dirty="0" smtClean="0">
                <a:solidFill>
                  <a:srgbClr val="000000"/>
                </a:solidFill>
                <a:latin typeface=".VnTime" pitchFamily="34" charset="0"/>
              </a:rPr>
              <a:t>t</a:t>
            </a:r>
            <a:r>
              <a:rPr lang="vi-VN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200" b="1" dirty="0" smtClean="0">
                <a:solidFill>
                  <a:srgbClr val="000000"/>
                </a:solidFill>
                <a:latin typeface=".VnTime" pitchFamily="34" charset="0"/>
              </a:rPr>
              <a:t>­¬</a:t>
            </a:r>
            <a:r>
              <a:rPr lang="en-US" sz="3200" b="1" dirty="0">
                <a:solidFill>
                  <a:srgbClr val="000000"/>
                </a:solidFill>
                <a:latin typeface=".VnTime" pitchFamily="34" charset="0"/>
              </a:rPr>
              <a:t>i</a:t>
            </a:r>
          </a:p>
          <a:p>
            <a:r>
              <a:rPr lang="en-US" sz="2800" dirty="0" err="1" smtClean="0">
                <a:solidFill>
                  <a:srgbClr val="000000"/>
                </a:solidFill>
                <a:latin typeface=".VnTime" pitchFamily="34" charset="0"/>
              </a:rPr>
              <a:t>hoa</a:t>
            </a:r>
            <a:r>
              <a:rPr lang="en-US" sz="2800" dirty="0" smtClean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.VnTime" pitchFamily="34" charset="0"/>
              </a:rPr>
              <a:t>t</a:t>
            </a:r>
            <a:r>
              <a:rPr lang="vi-VN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200" b="1" dirty="0" smtClean="0">
                <a:solidFill>
                  <a:srgbClr val="000000"/>
                </a:solidFill>
                <a:latin typeface=".VnTime" pitchFamily="34" charset="0"/>
              </a:rPr>
              <a:t>­¬</a:t>
            </a:r>
            <a:r>
              <a:rPr lang="en-US" sz="3200" b="1" dirty="0">
                <a:solidFill>
                  <a:srgbClr val="000000"/>
                </a:solidFill>
                <a:latin typeface=".VnTime" pitchFamily="34" charset="0"/>
              </a:rPr>
              <a:t>i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3048000" y="3886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533400" y="3124200"/>
            <a:ext cx="158088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.VnTime" pitchFamily="34" charset="0"/>
              </a:rPr>
              <a:t>b. </a:t>
            </a:r>
            <a:r>
              <a:rPr lang="en-US" sz="3200" b="1" dirty="0" err="1" smtClean="0">
                <a:solidFill>
                  <a:srgbClr val="000000"/>
                </a:solidFill>
                <a:latin typeface=".VnTime" pitchFamily="34" charset="0"/>
              </a:rPr>
              <a:t>yÕu</a:t>
            </a:r>
            <a:r>
              <a:rPr lang="en-US" sz="3200" dirty="0" smtClean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.VnTime" pitchFamily="34" charset="0"/>
              </a:rPr>
              <a:t>&lt;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209800" y="3011488"/>
            <a:ext cx="19970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800" dirty="0" smtClean="0">
                <a:solidFill>
                  <a:srgbClr val="000000"/>
                </a:solidFill>
                <a:latin typeface=".VnTime" pitchFamily="34" charset="0"/>
              </a:rPr>
              <a:t>n </a:t>
            </a:r>
            <a:r>
              <a:rPr lang="en-US" sz="3200" b="1" dirty="0" err="1">
                <a:solidFill>
                  <a:srgbClr val="000000"/>
                </a:solidFill>
                <a:latin typeface=".VnTime" pitchFamily="34" charset="0"/>
              </a:rPr>
              <a:t>yÕu</a:t>
            </a:r>
            <a:endParaRPr lang="en-US" sz="3200" b="1" dirty="0">
              <a:solidFill>
                <a:srgbClr val="000000"/>
              </a:solidFill>
              <a:latin typeface=".VnTime" pitchFamily="34" charset="0"/>
            </a:endParaRPr>
          </a:p>
          <a:p>
            <a:r>
              <a:rPr lang="en-US" sz="2800" dirty="0" err="1" smtClean="0">
                <a:solidFill>
                  <a:srgbClr val="000000"/>
                </a:solidFill>
                <a:latin typeface=".VnTime" pitchFamily="34" charset="0"/>
              </a:rPr>
              <a:t>häc</a:t>
            </a:r>
            <a:r>
              <a:rPr lang="en-US" sz="2800" dirty="0" smtClean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.VnTime" pitchFamily="34" charset="0"/>
              </a:rPr>
              <a:t>lùc</a:t>
            </a:r>
            <a:r>
              <a:rPr lang="en-US" sz="2800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.VnTime" pitchFamily="34" charset="0"/>
              </a:rPr>
              <a:t>yÕu</a:t>
            </a:r>
            <a:endParaRPr lang="en-US" sz="3200" b="1" dirty="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533400" y="4419600"/>
            <a:ext cx="16482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.VnTime" pitchFamily="34" charset="0"/>
              </a:rPr>
              <a:t>c. </a:t>
            </a:r>
            <a:r>
              <a:rPr lang="en-US" sz="3200" b="1" dirty="0" err="1" smtClean="0">
                <a:solidFill>
                  <a:srgbClr val="000000"/>
                </a:solidFill>
                <a:latin typeface=".VnTime" pitchFamily="34" charset="0"/>
              </a:rPr>
              <a:t>xÊu</a:t>
            </a:r>
            <a:r>
              <a:rPr lang="en-US" sz="2800" dirty="0" smtClean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sz="4800" dirty="0">
                <a:solidFill>
                  <a:srgbClr val="000000"/>
                </a:solidFill>
                <a:latin typeface=".VnTime" pitchFamily="34" charset="0"/>
              </a:rPr>
              <a:t>&lt;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2209800" y="4459288"/>
            <a:ext cx="14859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000000"/>
                </a:solidFill>
                <a:latin typeface=".VnTime" pitchFamily="34" charset="0"/>
              </a:rPr>
              <a:t>ch</a:t>
            </a:r>
            <a:r>
              <a:rPr lang="en-US" sz="2800" dirty="0">
                <a:solidFill>
                  <a:srgbClr val="000000"/>
                </a:solidFill>
                <a:latin typeface=".VnTime" pitchFamily="34" charset="0"/>
              </a:rPr>
              <a:t>÷ </a:t>
            </a:r>
            <a:r>
              <a:rPr lang="en-US" sz="3200" b="1" dirty="0" err="1">
                <a:solidFill>
                  <a:srgbClr val="000000"/>
                </a:solidFill>
                <a:latin typeface=".VnTime" pitchFamily="34" charset="0"/>
              </a:rPr>
              <a:t>xÊu</a:t>
            </a:r>
            <a:endParaRPr lang="en-US" sz="3200" b="1" dirty="0">
              <a:solidFill>
                <a:srgbClr val="000000"/>
              </a:solidFill>
              <a:latin typeface=".VnTime" pitchFamily="34" charset="0"/>
            </a:endParaRPr>
          </a:p>
          <a:p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dirty="0" err="1" smtClean="0">
                <a:solidFill>
                  <a:srgbClr val="000000"/>
                </a:solidFill>
                <a:latin typeface=".VnTime" pitchFamily="34" charset="0"/>
              </a:rPr>
              <a:t>Êt</a:t>
            </a:r>
            <a:r>
              <a:rPr lang="en-US" sz="2800" dirty="0" smtClean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.VnTime" pitchFamily="34" charset="0"/>
              </a:rPr>
              <a:t>xÊu</a:t>
            </a:r>
            <a:endParaRPr lang="en-US" sz="3200" b="1" dirty="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3810000" y="1630363"/>
            <a:ext cx="16684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3200" dirty="0">
                <a:solidFill>
                  <a:srgbClr val="000000"/>
                </a:solidFill>
                <a:latin typeface=".VnTime" pitchFamily="34" charset="0"/>
              </a:rPr>
              <a:t>&gt; &lt; </a:t>
            </a:r>
            <a:r>
              <a:rPr lang="en-US" sz="3200" dirty="0" smtClean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vi-VN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200" b="1" dirty="0" smtClean="0">
                <a:solidFill>
                  <a:srgbClr val="000000"/>
                </a:solidFill>
                <a:latin typeface=".VnTime" pitchFamily="34" charset="0"/>
              </a:rPr>
              <a:t>¬n</a:t>
            </a:r>
            <a:endParaRPr lang="en-US" sz="3200" b="1" dirty="0">
              <a:solidFill>
                <a:srgbClr val="000000"/>
              </a:solidFill>
              <a:latin typeface=".VnTime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3200" dirty="0">
                <a:solidFill>
                  <a:srgbClr val="000000"/>
                </a:solidFill>
                <a:latin typeface=".VnTime" pitchFamily="34" charset="0"/>
              </a:rPr>
              <a:t>&gt; &lt;  </a:t>
            </a:r>
            <a:r>
              <a:rPr lang="en-US" sz="3200" b="1" dirty="0" err="1" smtClean="0">
                <a:solidFill>
                  <a:srgbClr val="000000"/>
                </a:solidFill>
                <a:latin typeface=".VnTime" pitchFamily="34" charset="0"/>
              </a:rPr>
              <a:t>hÐo</a:t>
            </a:r>
            <a:endParaRPr lang="en-US" sz="3200" b="1" dirty="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4114800" y="3048000"/>
            <a:ext cx="17972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3200" dirty="0">
                <a:solidFill>
                  <a:srgbClr val="000000"/>
                </a:solidFill>
                <a:latin typeface=".VnTime" pitchFamily="34" charset="0"/>
              </a:rPr>
              <a:t>&gt; &lt;  </a:t>
            </a:r>
            <a:r>
              <a:rPr lang="en-US" sz="3200" b="1" dirty="0" err="1" smtClean="0">
                <a:solidFill>
                  <a:srgbClr val="000000"/>
                </a:solidFill>
                <a:latin typeface=".VnTime" pitchFamily="34" charset="0"/>
              </a:rPr>
              <a:t>khoÎ</a:t>
            </a:r>
            <a:endParaRPr lang="en-US" sz="3200" b="1" dirty="0">
              <a:solidFill>
                <a:srgbClr val="000000"/>
              </a:solidFill>
              <a:latin typeface=".VnTime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3200" dirty="0">
                <a:solidFill>
                  <a:srgbClr val="000000"/>
                </a:solidFill>
                <a:latin typeface=".VnTime" pitchFamily="34" charset="0"/>
              </a:rPr>
              <a:t>&gt; &lt;  </a:t>
            </a:r>
            <a:r>
              <a:rPr lang="en-US" sz="3200" b="1" dirty="0" err="1" smtClean="0">
                <a:solidFill>
                  <a:srgbClr val="000000"/>
                </a:solidFill>
                <a:latin typeface=".VnTime" pitchFamily="34" charset="0"/>
              </a:rPr>
              <a:t>giái</a:t>
            </a:r>
            <a:endParaRPr lang="en-US" sz="3200" b="1" dirty="0">
              <a:solidFill>
                <a:srgbClr val="000000"/>
              </a:solidFill>
              <a:latin typeface=".VnTime" pitchFamily="34" charset="0"/>
            </a:endParaRPr>
          </a:p>
          <a:p>
            <a:pPr>
              <a:buFont typeface="Wingdings" pitchFamily="2" charset="2"/>
              <a:buNone/>
            </a:pPr>
            <a:endParaRPr lang="en-US" sz="2800" b="1" dirty="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3352800" y="4461165"/>
            <a:ext cx="274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Font typeface="Wingdings" pitchFamily="2" charset="2"/>
              <a:buNone/>
            </a:pPr>
            <a:r>
              <a:rPr lang="en-US" sz="3200" dirty="0">
                <a:solidFill>
                  <a:srgbClr val="000000"/>
                </a:solidFill>
                <a:latin typeface=".VnTime" pitchFamily="34" charset="0"/>
              </a:rPr>
              <a:t>&gt; &lt; </a:t>
            </a:r>
            <a:r>
              <a:rPr lang="en-US" sz="3200" dirty="0" smtClean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vi-VN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dirty="0" err="1" smtClean="0">
                <a:solidFill>
                  <a:srgbClr val="000000"/>
                </a:solidFill>
                <a:latin typeface=".VnTime" pitchFamily="34" charset="0"/>
              </a:rPr>
              <a:t>Ñp</a:t>
            </a:r>
            <a:endParaRPr lang="en-US" sz="3200" b="1" dirty="0">
              <a:solidFill>
                <a:srgbClr val="000000"/>
              </a:solidFill>
              <a:latin typeface=".VnTime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3200" dirty="0">
                <a:solidFill>
                  <a:srgbClr val="000000"/>
                </a:solidFill>
                <a:latin typeface=".VnTime" pitchFamily="34" charset="0"/>
              </a:rPr>
              <a:t>     &gt; &lt;  </a:t>
            </a:r>
            <a:r>
              <a:rPr lang="en-US" sz="3200" b="1" dirty="0" err="1" smtClean="0">
                <a:solidFill>
                  <a:srgbClr val="000000"/>
                </a:solidFill>
                <a:latin typeface=".VnTime" pitchFamily="34" charset="0"/>
              </a:rPr>
              <a:t>tèt</a:t>
            </a:r>
            <a:endParaRPr lang="en-US" sz="3200" b="1" dirty="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III – LUYỆN TẬP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609600" y="1143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mbria" pitchFamily="18" charset="0"/>
              </a:rPr>
              <a:t>BT 2 / 129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III – LUYỆN TẬP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143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mbria" pitchFamily="18" charset="0"/>
              </a:rPr>
              <a:t>BT 3 / 129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1828801"/>
            <a:ext cx="5715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Chân cứng đá</a:t>
            </a:r>
          </a:p>
          <a:p>
            <a:endParaRPr lang="en-US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Có đi có </a:t>
            </a:r>
          </a:p>
          <a:p>
            <a:endParaRPr lang="en-US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Gần nhà             ngõ</a:t>
            </a:r>
          </a:p>
          <a:p>
            <a:endParaRPr lang="en-US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Mắt nhắm mắt</a:t>
            </a:r>
          </a:p>
          <a:p>
            <a:endParaRPr lang="en-US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Chạy sấp chạy</a:t>
            </a:r>
            <a:endParaRPr lang="en-US" sz="2400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1828800"/>
            <a:ext cx="3124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Chân cứng đá 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mềm</a:t>
            </a:r>
          </a:p>
          <a:p>
            <a:endParaRPr lang="en-US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Có đi có 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lại</a:t>
            </a:r>
          </a:p>
          <a:p>
            <a:endParaRPr lang="en-US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Gần nhà    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xa</a:t>
            </a:r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     ngõ</a:t>
            </a:r>
          </a:p>
          <a:p>
            <a:endParaRPr lang="en-US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Mắt nhắm mắt 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mở</a:t>
            </a:r>
          </a:p>
          <a:p>
            <a:endParaRPr lang="en-US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Chạy sấp chạy 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ngửa</a:t>
            </a:r>
            <a:endParaRPr lang="en-US" sz="24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1841480"/>
            <a:ext cx="3124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Vô thưởng vô</a:t>
            </a:r>
          </a:p>
          <a:p>
            <a:endParaRPr lang="en-US" sz="2400" dirty="0" smtClean="0">
              <a:solidFill>
                <a:srgbClr val="FF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Bên             bên khinh</a:t>
            </a:r>
          </a:p>
          <a:p>
            <a:endParaRPr lang="en-US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Buổi           buổi cái</a:t>
            </a:r>
          </a:p>
          <a:p>
            <a:endParaRPr lang="en-US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Bước thấp bước</a:t>
            </a:r>
          </a:p>
          <a:p>
            <a:endParaRPr lang="en-US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Chân ướt chân</a:t>
            </a:r>
            <a:endParaRPr lang="en-US" sz="2400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1000" y="1828800"/>
            <a:ext cx="3124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Vô thưởng vô 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phạt</a:t>
            </a:r>
          </a:p>
          <a:p>
            <a:endParaRPr lang="en-US" sz="2400" dirty="0" smtClean="0">
              <a:solidFill>
                <a:srgbClr val="FF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Bên 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trọng</a:t>
            </a:r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 bên khinh</a:t>
            </a:r>
          </a:p>
          <a:p>
            <a:endParaRPr lang="en-US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Buổi  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đực</a:t>
            </a:r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  buổi cái</a:t>
            </a:r>
          </a:p>
          <a:p>
            <a:endParaRPr lang="en-US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Bước thấp bước 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cao</a:t>
            </a:r>
          </a:p>
          <a:p>
            <a:endParaRPr lang="en-US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- Chân ướt chân 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ráo</a:t>
            </a:r>
            <a:endParaRPr lang="en-US" sz="2400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923"/>
          <p:cNvSpPr>
            <a:spLocks noChangeArrowheads="1"/>
          </p:cNvSpPr>
          <p:nvPr/>
        </p:nvSpPr>
        <p:spPr bwMode="auto">
          <a:xfrm>
            <a:off x="6934200" y="1905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Arial" charset="0"/>
            </a:endParaRPr>
          </a:p>
        </p:txBody>
      </p:sp>
      <p:sp>
        <p:nvSpPr>
          <p:cNvPr id="29701" name="Rectangle 924"/>
          <p:cNvSpPr>
            <a:spLocks noChangeArrowheads="1"/>
          </p:cNvSpPr>
          <p:nvPr/>
        </p:nvSpPr>
        <p:spPr bwMode="auto">
          <a:xfrm>
            <a:off x="7391400" y="1905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Arial" charset="0"/>
            </a:endParaRPr>
          </a:p>
        </p:txBody>
      </p:sp>
      <p:sp>
        <p:nvSpPr>
          <p:cNvPr id="29702" name="Rectangle 925"/>
          <p:cNvSpPr>
            <a:spLocks noChangeArrowheads="1"/>
          </p:cNvSpPr>
          <p:nvPr/>
        </p:nvSpPr>
        <p:spPr bwMode="auto">
          <a:xfrm>
            <a:off x="6019800" y="1905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Arial" charset="0"/>
            </a:endParaRPr>
          </a:p>
        </p:txBody>
      </p:sp>
      <p:sp>
        <p:nvSpPr>
          <p:cNvPr id="29703" name="Rectangle 926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04" name="Rectangle 927"/>
          <p:cNvSpPr>
            <a:spLocks noChangeArrowheads="1"/>
          </p:cNvSpPr>
          <p:nvPr/>
        </p:nvSpPr>
        <p:spPr bwMode="auto">
          <a:xfrm>
            <a:off x="6477000" y="2362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05" name="Rectangle 928"/>
          <p:cNvSpPr>
            <a:spLocks noChangeArrowheads="1"/>
          </p:cNvSpPr>
          <p:nvPr/>
        </p:nvSpPr>
        <p:spPr bwMode="auto">
          <a:xfrm>
            <a:off x="7848600" y="2362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06" name="Rectangle 929"/>
          <p:cNvSpPr>
            <a:spLocks noChangeArrowheads="1"/>
          </p:cNvSpPr>
          <p:nvPr/>
        </p:nvSpPr>
        <p:spPr bwMode="auto">
          <a:xfrm>
            <a:off x="6934200" y="2362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07" name="Rectangle 930"/>
          <p:cNvSpPr>
            <a:spLocks noChangeArrowheads="1"/>
          </p:cNvSpPr>
          <p:nvPr/>
        </p:nvSpPr>
        <p:spPr bwMode="auto">
          <a:xfrm>
            <a:off x="7391400" y="2362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08" name="Rectangle 931"/>
          <p:cNvSpPr>
            <a:spLocks noChangeArrowheads="1"/>
          </p:cNvSpPr>
          <p:nvPr/>
        </p:nvSpPr>
        <p:spPr bwMode="auto">
          <a:xfrm>
            <a:off x="5105400" y="1447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09" name="Rectangle 932"/>
          <p:cNvSpPr>
            <a:spLocks noChangeArrowheads="1"/>
          </p:cNvSpPr>
          <p:nvPr/>
        </p:nvSpPr>
        <p:spPr bwMode="auto">
          <a:xfrm>
            <a:off x="5562600" y="1447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10" name="Rectangle 933"/>
          <p:cNvSpPr>
            <a:spLocks noChangeArrowheads="1"/>
          </p:cNvSpPr>
          <p:nvPr/>
        </p:nvSpPr>
        <p:spPr bwMode="auto">
          <a:xfrm>
            <a:off x="6019800" y="1447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11" name="Rectangle 934"/>
          <p:cNvSpPr>
            <a:spLocks noChangeArrowheads="1"/>
          </p:cNvSpPr>
          <p:nvPr/>
        </p:nvSpPr>
        <p:spPr bwMode="auto">
          <a:xfrm>
            <a:off x="6934200" y="1447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12" name="Rectangle 935"/>
          <p:cNvSpPr>
            <a:spLocks noChangeArrowheads="1"/>
          </p:cNvSpPr>
          <p:nvPr/>
        </p:nvSpPr>
        <p:spPr bwMode="auto">
          <a:xfrm>
            <a:off x="7391400" y="1447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13" name="Rectangle 936"/>
          <p:cNvSpPr>
            <a:spLocks noChangeArrowheads="1"/>
          </p:cNvSpPr>
          <p:nvPr/>
        </p:nvSpPr>
        <p:spPr bwMode="auto">
          <a:xfrm>
            <a:off x="6019800" y="28194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14" name="Rectangle 937"/>
          <p:cNvSpPr>
            <a:spLocks noChangeArrowheads="1"/>
          </p:cNvSpPr>
          <p:nvPr/>
        </p:nvSpPr>
        <p:spPr bwMode="auto">
          <a:xfrm>
            <a:off x="6477000" y="28194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15" name="Rectangle 938"/>
          <p:cNvSpPr>
            <a:spLocks noChangeArrowheads="1"/>
          </p:cNvSpPr>
          <p:nvPr/>
        </p:nvSpPr>
        <p:spPr bwMode="auto">
          <a:xfrm>
            <a:off x="6477000" y="3733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</a:rPr>
              <a:t>I</a:t>
            </a:r>
          </a:p>
        </p:txBody>
      </p:sp>
      <p:sp>
        <p:nvSpPr>
          <p:cNvPr id="29716" name="Rectangle 939"/>
          <p:cNvSpPr>
            <a:spLocks noChangeArrowheads="1"/>
          </p:cNvSpPr>
          <p:nvPr/>
        </p:nvSpPr>
        <p:spPr bwMode="auto">
          <a:xfrm>
            <a:off x="6934200" y="28194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17" name="Rectangle 940"/>
          <p:cNvSpPr>
            <a:spLocks noChangeArrowheads="1"/>
          </p:cNvSpPr>
          <p:nvPr/>
        </p:nvSpPr>
        <p:spPr bwMode="auto">
          <a:xfrm>
            <a:off x="7391400" y="28194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18" name="Rectangle 941"/>
          <p:cNvSpPr>
            <a:spLocks noChangeArrowheads="1"/>
          </p:cNvSpPr>
          <p:nvPr/>
        </p:nvSpPr>
        <p:spPr bwMode="auto">
          <a:xfrm>
            <a:off x="6019800" y="3733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Đ</a:t>
            </a:r>
          </a:p>
        </p:txBody>
      </p:sp>
      <p:sp>
        <p:nvSpPr>
          <p:cNvPr id="29719" name="Rectangle 942"/>
          <p:cNvSpPr>
            <a:spLocks noChangeArrowheads="1"/>
          </p:cNvSpPr>
          <p:nvPr/>
        </p:nvSpPr>
        <p:spPr bwMode="auto">
          <a:xfrm>
            <a:off x="6477000" y="4191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20" name="Rectangle 943"/>
          <p:cNvSpPr>
            <a:spLocks noChangeArrowheads="1"/>
          </p:cNvSpPr>
          <p:nvPr/>
        </p:nvSpPr>
        <p:spPr bwMode="auto">
          <a:xfrm>
            <a:off x="4648200" y="4191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21" name="Rectangle 944"/>
          <p:cNvSpPr>
            <a:spLocks noChangeArrowheads="1"/>
          </p:cNvSpPr>
          <p:nvPr/>
        </p:nvSpPr>
        <p:spPr bwMode="auto">
          <a:xfrm>
            <a:off x="5105400" y="4191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22" name="Rectangle 945"/>
          <p:cNvSpPr>
            <a:spLocks noChangeArrowheads="1"/>
          </p:cNvSpPr>
          <p:nvPr/>
        </p:nvSpPr>
        <p:spPr bwMode="auto">
          <a:xfrm>
            <a:off x="5562600" y="4191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23" name="Rectangle 946"/>
          <p:cNvSpPr>
            <a:spLocks noChangeArrowheads="1"/>
          </p:cNvSpPr>
          <p:nvPr/>
        </p:nvSpPr>
        <p:spPr bwMode="auto">
          <a:xfrm>
            <a:off x="6019800" y="4191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24" name="Rectangle 947"/>
          <p:cNvSpPr>
            <a:spLocks noChangeArrowheads="1"/>
          </p:cNvSpPr>
          <p:nvPr/>
        </p:nvSpPr>
        <p:spPr bwMode="auto">
          <a:xfrm>
            <a:off x="6934200" y="4191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25" name="Rectangle 948"/>
          <p:cNvSpPr>
            <a:spLocks noChangeArrowheads="1"/>
          </p:cNvSpPr>
          <p:nvPr/>
        </p:nvSpPr>
        <p:spPr bwMode="auto">
          <a:xfrm>
            <a:off x="6477000" y="4648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26" name="Rectangle 949"/>
          <p:cNvSpPr>
            <a:spLocks noChangeArrowheads="1"/>
          </p:cNvSpPr>
          <p:nvPr/>
        </p:nvSpPr>
        <p:spPr bwMode="auto">
          <a:xfrm>
            <a:off x="6477000" y="5562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27" name="Rectangle 950"/>
          <p:cNvSpPr>
            <a:spLocks noChangeArrowheads="1"/>
          </p:cNvSpPr>
          <p:nvPr/>
        </p:nvSpPr>
        <p:spPr bwMode="auto">
          <a:xfrm>
            <a:off x="7848600" y="5562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28" name="Rectangle 951"/>
          <p:cNvSpPr>
            <a:spLocks noChangeArrowheads="1"/>
          </p:cNvSpPr>
          <p:nvPr/>
        </p:nvSpPr>
        <p:spPr bwMode="auto">
          <a:xfrm>
            <a:off x="6934200" y="4648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29" name="Rectangle 952"/>
          <p:cNvSpPr>
            <a:spLocks noChangeArrowheads="1"/>
          </p:cNvSpPr>
          <p:nvPr/>
        </p:nvSpPr>
        <p:spPr bwMode="auto">
          <a:xfrm>
            <a:off x="7391400" y="4648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30" name="Rectangle 953"/>
          <p:cNvSpPr>
            <a:spLocks noChangeArrowheads="1"/>
          </p:cNvSpPr>
          <p:nvPr/>
        </p:nvSpPr>
        <p:spPr bwMode="auto">
          <a:xfrm>
            <a:off x="7848600" y="4648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31" name="Rectangle 954"/>
          <p:cNvSpPr>
            <a:spLocks noChangeArrowheads="1"/>
          </p:cNvSpPr>
          <p:nvPr/>
        </p:nvSpPr>
        <p:spPr bwMode="auto">
          <a:xfrm>
            <a:off x="8305800" y="4648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32" name="Rectangle 955"/>
          <p:cNvSpPr>
            <a:spLocks noChangeArrowheads="1"/>
          </p:cNvSpPr>
          <p:nvPr/>
        </p:nvSpPr>
        <p:spPr bwMode="auto">
          <a:xfrm>
            <a:off x="6934200" y="5562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33" name="Rectangle 956"/>
          <p:cNvSpPr>
            <a:spLocks noChangeArrowheads="1"/>
          </p:cNvSpPr>
          <p:nvPr/>
        </p:nvSpPr>
        <p:spPr bwMode="auto">
          <a:xfrm>
            <a:off x="7391400" y="5562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34" name="Rectangle 957"/>
          <p:cNvSpPr>
            <a:spLocks noChangeArrowheads="1"/>
          </p:cNvSpPr>
          <p:nvPr/>
        </p:nvSpPr>
        <p:spPr bwMode="auto">
          <a:xfrm>
            <a:off x="5562600" y="5562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35" name="Rectangle 958"/>
          <p:cNvSpPr>
            <a:spLocks noChangeArrowheads="1"/>
          </p:cNvSpPr>
          <p:nvPr/>
        </p:nvSpPr>
        <p:spPr bwMode="auto">
          <a:xfrm>
            <a:off x="6019800" y="5562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36" name="Rectangle 959"/>
          <p:cNvSpPr>
            <a:spLocks noChangeArrowheads="1"/>
          </p:cNvSpPr>
          <p:nvPr/>
        </p:nvSpPr>
        <p:spPr bwMode="auto">
          <a:xfrm>
            <a:off x="5562600" y="6019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37" name="Rectangle 960"/>
          <p:cNvSpPr>
            <a:spLocks noChangeArrowheads="1"/>
          </p:cNvSpPr>
          <p:nvPr/>
        </p:nvSpPr>
        <p:spPr bwMode="auto">
          <a:xfrm>
            <a:off x="6019800" y="6019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38" name="Rectangle 961"/>
          <p:cNvSpPr>
            <a:spLocks noChangeArrowheads="1"/>
          </p:cNvSpPr>
          <p:nvPr/>
        </p:nvSpPr>
        <p:spPr bwMode="auto">
          <a:xfrm>
            <a:off x="6477000" y="6019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39" name="Rectangle 962"/>
          <p:cNvSpPr>
            <a:spLocks noChangeArrowheads="1"/>
          </p:cNvSpPr>
          <p:nvPr/>
        </p:nvSpPr>
        <p:spPr bwMode="auto">
          <a:xfrm>
            <a:off x="6934200" y="6019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40" name="Rectangle 963"/>
          <p:cNvSpPr>
            <a:spLocks noChangeArrowheads="1"/>
          </p:cNvSpPr>
          <p:nvPr/>
        </p:nvSpPr>
        <p:spPr bwMode="auto">
          <a:xfrm>
            <a:off x="7391400" y="6019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741" name="Rectangle 964"/>
          <p:cNvSpPr>
            <a:spLocks noChangeArrowheads="1"/>
          </p:cNvSpPr>
          <p:nvPr/>
        </p:nvSpPr>
        <p:spPr bwMode="auto">
          <a:xfrm>
            <a:off x="6477000" y="1447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53893" name="Text Box 965"/>
          <p:cNvSpPr txBox="1">
            <a:spLocks noChangeArrowheads="1"/>
          </p:cNvSpPr>
          <p:nvPr/>
        </p:nvSpPr>
        <p:spPr bwMode="auto">
          <a:xfrm>
            <a:off x="762000" y="304800"/>
            <a:ext cx="6934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Ô </a:t>
            </a:r>
            <a:r>
              <a:rPr lang="en-US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CHỮ</a:t>
            </a:r>
          </a:p>
        </p:txBody>
      </p:sp>
      <p:sp>
        <p:nvSpPr>
          <p:cNvPr id="253894" name="Rectangle 966"/>
          <p:cNvSpPr>
            <a:spLocks noChangeArrowheads="1"/>
          </p:cNvSpPr>
          <p:nvPr/>
        </p:nvSpPr>
        <p:spPr bwMode="auto">
          <a:xfrm>
            <a:off x="5105400" y="1447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N</a:t>
            </a:r>
          </a:p>
        </p:txBody>
      </p:sp>
      <p:sp>
        <p:nvSpPr>
          <p:cNvPr id="253895" name="Rectangle 967"/>
          <p:cNvSpPr>
            <a:spLocks noChangeArrowheads="1"/>
          </p:cNvSpPr>
          <p:nvPr/>
        </p:nvSpPr>
        <p:spPr bwMode="auto">
          <a:xfrm>
            <a:off x="5562600" y="1447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H</a:t>
            </a:r>
          </a:p>
        </p:txBody>
      </p:sp>
      <p:sp>
        <p:nvSpPr>
          <p:cNvPr id="253896" name="Rectangle 968"/>
          <p:cNvSpPr>
            <a:spLocks noChangeArrowheads="1"/>
          </p:cNvSpPr>
          <p:nvPr/>
        </p:nvSpPr>
        <p:spPr bwMode="auto">
          <a:xfrm>
            <a:off x="6019800" y="1447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À</a:t>
            </a:r>
          </a:p>
        </p:txBody>
      </p:sp>
      <p:sp>
        <p:nvSpPr>
          <p:cNvPr id="253897" name="Rectangle 969"/>
          <p:cNvSpPr>
            <a:spLocks noChangeArrowheads="1"/>
          </p:cNvSpPr>
          <p:nvPr/>
        </p:nvSpPr>
        <p:spPr bwMode="auto">
          <a:xfrm>
            <a:off x="6934200" y="1447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H</a:t>
            </a:r>
          </a:p>
        </p:txBody>
      </p:sp>
      <p:sp>
        <p:nvSpPr>
          <p:cNvPr id="253898" name="Rectangle 970"/>
          <p:cNvSpPr>
            <a:spLocks noChangeArrowheads="1"/>
          </p:cNvSpPr>
          <p:nvPr/>
        </p:nvSpPr>
        <p:spPr bwMode="auto">
          <a:xfrm>
            <a:off x="7391400" y="1447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Ơ</a:t>
            </a:r>
          </a:p>
        </p:txBody>
      </p:sp>
      <p:sp>
        <p:nvSpPr>
          <p:cNvPr id="253899" name="Rectangle 971"/>
          <p:cNvSpPr>
            <a:spLocks noChangeArrowheads="1"/>
          </p:cNvSpPr>
          <p:nvPr/>
        </p:nvSpPr>
        <p:spPr bwMode="auto">
          <a:xfrm>
            <a:off x="6477000" y="1447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</a:rPr>
              <a:t>T</a:t>
            </a:r>
          </a:p>
        </p:txBody>
      </p:sp>
      <p:sp>
        <p:nvSpPr>
          <p:cNvPr id="253900" name="Rectangle 972"/>
          <p:cNvSpPr>
            <a:spLocks noChangeArrowheads="1"/>
          </p:cNvSpPr>
          <p:nvPr/>
        </p:nvSpPr>
        <p:spPr bwMode="auto">
          <a:xfrm>
            <a:off x="6477000" y="2362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</a:rPr>
              <a:t>T</a:t>
            </a:r>
          </a:p>
        </p:txBody>
      </p:sp>
      <p:sp>
        <p:nvSpPr>
          <p:cNvPr id="253901" name="Rectangle 973"/>
          <p:cNvSpPr>
            <a:spLocks noChangeArrowheads="1"/>
          </p:cNvSpPr>
          <p:nvPr/>
        </p:nvSpPr>
        <p:spPr bwMode="auto">
          <a:xfrm>
            <a:off x="7848600" y="2362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I</a:t>
            </a:r>
          </a:p>
        </p:txBody>
      </p:sp>
      <p:sp>
        <p:nvSpPr>
          <p:cNvPr id="253902" name="Rectangle 974"/>
          <p:cNvSpPr>
            <a:spLocks noChangeArrowheads="1"/>
          </p:cNvSpPr>
          <p:nvPr/>
        </p:nvSpPr>
        <p:spPr bwMode="auto">
          <a:xfrm>
            <a:off x="6934200" y="2362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Ư</a:t>
            </a:r>
          </a:p>
        </p:txBody>
      </p:sp>
      <p:sp>
        <p:nvSpPr>
          <p:cNvPr id="253903" name="Rectangle 975"/>
          <p:cNvSpPr>
            <a:spLocks noChangeArrowheads="1"/>
          </p:cNvSpPr>
          <p:nvPr/>
        </p:nvSpPr>
        <p:spPr bwMode="auto">
          <a:xfrm>
            <a:off x="7391400" y="2362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Ơ</a:t>
            </a:r>
          </a:p>
        </p:txBody>
      </p:sp>
      <p:sp>
        <p:nvSpPr>
          <p:cNvPr id="253904" name="Rectangle 976"/>
          <p:cNvSpPr>
            <a:spLocks noChangeArrowheads="1"/>
          </p:cNvSpPr>
          <p:nvPr/>
        </p:nvSpPr>
        <p:spPr bwMode="auto">
          <a:xfrm>
            <a:off x="6477000" y="4648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</a:rPr>
              <a:t>G</a:t>
            </a:r>
          </a:p>
        </p:txBody>
      </p:sp>
      <p:sp>
        <p:nvSpPr>
          <p:cNvPr id="253905" name="Rectangle 977"/>
          <p:cNvSpPr>
            <a:spLocks noChangeArrowheads="1"/>
          </p:cNvSpPr>
          <p:nvPr/>
        </p:nvSpPr>
        <p:spPr bwMode="auto">
          <a:xfrm>
            <a:off x="6934200" y="4648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A</a:t>
            </a:r>
          </a:p>
        </p:txBody>
      </p:sp>
      <p:sp>
        <p:nvSpPr>
          <p:cNvPr id="253906" name="Rectangle 978"/>
          <p:cNvSpPr>
            <a:spLocks noChangeArrowheads="1"/>
          </p:cNvSpPr>
          <p:nvPr/>
        </p:nvSpPr>
        <p:spPr bwMode="auto">
          <a:xfrm>
            <a:off x="7391400" y="4648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N</a:t>
            </a:r>
          </a:p>
        </p:txBody>
      </p:sp>
      <p:sp>
        <p:nvSpPr>
          <p:cNvPr id="253907" name="Rectangle 979"/>
          <p:cNvSpPr>
            <a:spLocks noChangeArrowheads="1"/>
          </p:cNvSpPr>
          <p:nvPr/>
        </p:nvSpPr>
        <p:spPr bwMode="auto">
          <a:xfrm>
            <a:off x="7848600" y="4648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D</a:t>
            </a:r>
          </a:p>
        </p:txBody>
      </p:sp>
      <p:sp>
        <p:nvSpPr>
          <p:cNvPr id="253908" name="Rectangle 980"/>
          <p:cNvSpPr>
            <a:spLocks noChangeArrowheads="1"/>
          </p:cNvSpPr>
          <p:nvPr/>
        </p:nvSpPr>
        <p:spPr bwMode="auto">
          <a:xfrm>
            <a:off x="8305800" y="46482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Ạ</a:t>
            </a:r>
          </a:p>
        </p:txBody>
      </p:sp>
      <p:sp>
        <p:nvSpPr>
          <p:cNvPr id="29758" name="Rectangle 981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9759" name="Rectangle 982"/>
          <p:cNvSpPr>
            <a:spLocks noChangeArrowheads="1"/>
          </p:cNvSpPr>
          <p:nvPr/>
        </p:nvSpPr>
        <p:spPr bwMode="auto">
          <a:xfrm>
            <a:off x="7391400" y="51054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53911" name="Rectangle 983"/>
          <p:cNvSpPr>
            <a:spLocks noChangeArrowheads="1"/>
          </p:cNvSpPr>
          <p:nvPr/>
        </p:nvSpPr>
        <p:spPr bwMode="auto">
          <a:xfrm>
            <a:off x="3352800" y="1447800"/>
            <a:ext cx="304800" cy="304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1</a:t>
            </a:r>
          </a:p>
        </p:txBody>
      </p:sp>
      <p:sp>
        <p:nvSpPr>
          <p:cNvPr id="253912" name="Rectangle 984"/>
          <p:cNvSpPr>
            <a:spLocks noChangeArrowheads="1"/>
          </p:cNvSpPr>
          <p:nvPr/>
        </p:nvSpPr>
        <p:spPr bwMode="auto">
          <a:xfrm>
            <a:off x="3352800" y="1905000"/>
            <a:ext cx="304800" cy="304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2</a:t>
            </a:r>
          </a:p>
        </p:txBody>
      </p:sp>
      <p:sp>
        <p:nvSpPr>
          <p:cNvPr id="253913" name="Rectangle 985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4</a:t>
            </a:r>
          </a:p>
        </p:txBody>
      </p:sp>
      <p:sp>
        <p:nvSpPr>
          <p:cNvPr id="253914" name="Rectangle 986"/>
          <p:cNvSpPr>
            <a:spLocks noChangeArrowheads="1"/>
          </p:cNvSpPr>
          <p:nvPr/>
        </p:nvSpPr>
        <p:spPr bwMode="auto">
          <a:xfrm>
            <a:off x="3352800" y="3352800"/>
            <a:ext cx="304800" cy="304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5</a:t>
            </a:r>
          </a:p>
        </p:txBody>
      </p:sp>
      <p:sp>
        <p:nvSpPr>
          <p:cNvPr id="253915" name="Rectangle 987"/>
          <p:cNvSpPr>
            <a:spLocks noChangeArrowheads="1"/>
          </p:cNvSpPr>
          <p:nvPr/>
        </p:nvSpPr>
        <p:spPr bwMode="auto">
          <a:xfrm>
            <a:off x="3352800" y="3810000"/>
            <a:ext cx="304800" cy="304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6</a:t>
            </a:r>
          </a:p>
        </p:txBody>
      </p:sp>
      <p:sp>
        <p:nvSpPr>
          <p:cNvPr id="253916" name="Rectangle 988"/>
          <p:cNvSpPr>
            <a:spLocks noChangeArrowheads="1"/>
          </p:cNvSpPr>
          <p:nvPr/>
        </p:nvSpPr>
        <p:spPr bwMode="auto">
          <a:xfrm>
            <a:off x="3352800" y="4267200"/>
            <a:ext cx="304800" cy="304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7</a:t>
            </a:r>
          </a:p>
        </p:txBody>
      </p:sp>
      <p:sp>
        <p:nvSpPr>
          <p:cNvPr id="253917" name="Rectangle 989"/>
          <p:cNvSpPr>
            <a:spLocks noChangeArrowheads="1"/>
          </p:cNvSpPr>
          <p:nvPr/>
        </p:nvSpPr>
        <p:spPr bwMode="auto">
          <a:xfrm>
            <a:off x="3352800" y="4724400"/>
            <a:ext cx="304800" cy="304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8</a:t>
            </a:r>
          </a:p>
        </p:txBody>
      </p:sp>
      <p:sp>
        <p:nvSpPr>
          <p:cNvPr id="253918" name="Rectangle 990"/>
          <p:cNvSpPr>
            <a:spLocks noChangeArrowheads="1"/>
          </p:cNvSpPr>
          <p:nvPr/>
        </p:nvSpPr>
        <p:spPr bwMode="auto">
          <a:xfrm>
            <a:off x="3352800" y="5778500"/>
            <a:ext cx="304800" cy="304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10</a:t>
            </a:r>
          </a:p>
        </p:txBody>
      </p:sp>
      <p:sp>
        <p:nvSpPr>
          <p:cNvPr id="253919" name="Rectangle 991"/>
          <p:cNvSpPr>
            <a:spLocks noChangeArrowheads="1"/>
          </p:cNvSpPr>
          <p:nvPr/>
        </p:nvSpPr>
        <p:spPr bwMode="auto">
          <a:xfrm>
            <a:off x="3352800" y="5257800"/>
            <a:ext cx="304800" cy="304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9</a:t>
            </a:r>
          </a:p>
        </p:txBody>
      </p:sp>
      <p:sp>
        <p:nvSpPr>
          <p:cNvPr id="253920" name="Line 992"/>
          <p:cNvSpPr>
            <a:spLocks noChangeShapeType="1"/>
          </p:cNvSpPr>
          <p:nvPr/>
        </p:nvSpPr>
        <p:spPr bwMode="auto">
          <a:xfrm>
            <a:off x="3733800" y="1600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3921" name="Line 993"/>
          <p:cNvSpPr>
            <a:spLocks noChangeShapeType="1"/>
          </p:cNvSpPr>
          <p:nvPr/>
        </p:nvSpPr>
        <p:spPr bwMode="auto">
          <a:xfrm>
            <a:off x="3733800" y="2057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3922" name="Line 994"/>
          <p:cNvSpPr>
            <a:spLocks noChangeShapeType="1"/>
          </p:cNvSpPr>
          <p:nvPr/>
        </p:nvSpPr>
        <p:spPr bwMode="auto">
          <a:xfrm>
            <a:off x="3657600" y="3048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3923" name="Line 995"/>
          <p:cNvSpPr>
            <a:spLocks noChangeShapeType="1"/>
          </p:cNvSpPr>
          <p:nvPr/>
        </p:nvSpPr>
        <p:spPr bwMode="auto">
          <a:xfrm>
            <a:off x="3657600" y="3505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3925" name="Line 997"/>
          <p:cNvSpPr>
            <a:spLocks noChangeShapeType="1"/>
          </p:cNvSpPr>
          <p:nvPr/>
        </p:nvSpPr>
        <p:spPr bwMode="auto">
          <a:xfrm>
            <a:off x="36576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3926" name="Line 998"/>
          <p:cNvSpPr>
            <a:spLocks noChangeShapeType="1"/>
          </p:cNvSpPr>
          <p:nvPr/>
        </p:nvSpPr>
        <p:spPr bwMode="auto">
          <a:xfrm>
            <a:off x="3657600" y="48768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3927" name="Line 999"/>
          <p:cNvSpPr>
            <a:spLocks noChangeShapeType="1"/>
          </p:cNvSpPr>
          <p:nvPr/>
        </p:nvSpPr>
        <p:spPr bwMode="auto">
          <a:xfrm>
            <a:off x="3657600" y="58547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3928" name="Rectangle 1000"/>
          <p:cNvSpPr>
            <a:spLocks noChangeArrowheads="1"/>
          </p:cNvSpPr>
          <p:nvPr/>
        </p:nvSpPr>
        <p:spPr bwMode="auto">
          <a:xfrm>
            <a:off x="3352800" y="6172200"/>
            <a:ext cx="304800" cy="304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11</a:t>
            </a:r>
          </a:p>
        </p:txBody>
      </p:sp>
      <p:sp>
        <p:nvSpPr>
          <p:cNvPr id="253929" name="Line 1001"/>
          <p:cNvSpPr>
            <a:spLocks noChangeShapeType="1"/>
          </p:cNvSpPr>
          <p:nvPr/>
        </p:nvSpPr>
        <p:spPr bwMode="auto">
          <a:xfrm>
            <a:off x="3657600" y="6324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79" name="Rectangle 1002"/>
          <p:cNvSpPr>
            <a:spLocks noChangeArrowheads="1"/>
          </p:cNvSpPr>
          <p:nvPr/>
        </p:nvSpPr>
        <p:spPr bwMode="auto">
          <a:xfrm>
            <a:off x="6934200" y="3276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9780" name="Rectangle 1003"/>
          <p:cNvSpPr>
            <a:spLocks noChangeArrowheads="1"/>
          </p:cNvSpPr>
          <p:nvPr/>
        </p:nvSpPr>
        <p:spPr bwMode="auto">
          <a:xfrm>
            <a:off x="6477000" y="3276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9781" name="Rectangle 1004"/>
          <p:cNvSpPr>
            <a:spLocks noChangeArrowheads="1"/>
          </p:cNvSpPr>
          <p:nvPr/>
        </p:nvSpPr>
        <p:spPr bwMode="auto">
          <a:xfrm>
            <a:off x="5562600" y="3276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9782" name="Rectangle 1005"/>
          <p:cNvSpPr>
            <a:spLocks noChangeArrowheads="1"/>
          </p:cNvSpPr>
          <p:nvPr/>
        </p:nvSpPr>
        <p:spPr bwMode="auto">
          <a:xfrm>
            <a:off x="6019800" y="3276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53934" name="AutoShape 1006"/>
          <p:cNvSpPr>
            <a:spLocks noChangeArrowheads="1"/>
          </p:cNvSpPr>
          <p:nvPr/>
        </p:nvSpPr>
        <p:spPr bwMode="auto">
          <a:xfrm>
            <a:off x="228600" y="1600200"/>
            <a:ext cx="2667000" cy="1524000"/>
          </a:xfrm>
          <a:prstGeom prst="wedgeRoundRectCallout">
            <a:avLst>
              <a:gd name="adj1" fmla="val 6486"/>
              <a:gd name="adj2" fmla="val 102606"/>
              <a:gd name="adj3" fmla="val 16667"/>
            </a:avLst>
          </a:prstGeom>
          <a:solidFill>
            <a:schemeClr val="hlink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Times New Roman" pitchFamily="18" charset="0"/>
              </a:rPr>
              <a:t>Ô chữ thứ 3 gồm 4 chữ cái đó là một từ trái nghĩa với từ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 “</a:t>
            </a:r>
            <a:r>
              <a:rPr lang="en-US" b="1">
                <a:solidFill>
                  <a:srgbClr val="003399"/>
                </a:solidFill>
                <a:latin typeface="Times New Roman" pitchFamily="18" charset="0"/>
              </a:rPr>
              <a:t>héo”</a:t>
            </a:r>
          </a:p>
        </p:txBody>
      </p:sp>
      <p:sp>
        <p:nvSpPr>
          <p:cNvPr id="253935" name="Rectangle 1007"/>
          <p:cNvSpPr>
            <a:spLocks noChangeArrowheads="1"/>
          </p:cNvSpPr>
          <p:nvPr/>
        </p:nvSpPr>
        <p:spPr bwMode="auto">
          <a:xfrm>
            <a:off x="6019800" y="1905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M</a:t>
            </a:r>
          </a:p>
        </p:txBody>
      </p:sp>
      <p:sp>
        <p:nvSpPr>
          <p:cNvPr id="29785" name="Rectangle 1008"/>
          <p:cNvSpPr>
            <a:spLocks noChangeArrowheads="1"/>
          </p:cNvSpPr>
          <p:nvPr/>
        </p:nvSpPr>
        <p:spPr bwMode="auto">
          <a:xfrm>
            <a:off x="6934200" y="51054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53937" name="Rectangle 1009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</a:rPr>
              <a:t>Ừ</a:t>
            </a:r>
          </a:p>
        </p:txBody>
      </p:sp>
      <p:sp>
        <p:nvSpPr>
          <p:cNvPr id="253938" name="Rectangle 1010"/>
          <p:cNvSpPr>
            <a:spLocks noChangeArrowheads="1"/>
          </p:cNvSpPr>
          <p:nvPr/>
        </p:nvSpPr>
        <p:spPr bwMode="auto">
          <a:xfrm>
            <a:off x="6934200" y="1905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N</a:t>
            </a:r>
          </a:p>
        </p:txBody>
      </p:sp>
      <p:sp>
        <p:nvSpPr>
          <p:cNvPr id="253939" name="Rectangle 1011"/>
          <p:cNvSpPr>
            <a:spLocks noChangeArrowheads="1"/>
          </p:cNvSpPr>
          <p:nvPr/>
        </p:nvSpPr>
        <p:spPr bwMode="auto">
          <a:xfrm>
            <a:off x="7391400" y="1905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G</a:t>
            </a:r>
          </a:p>
        </p:txBody>
      </p:sp>
      <p:sp>
        <p:nvSpPr>
          <p:cNvPr id="29789" name="Rectangle 1012"/>
          <p:cNvSpPr>
            <a:spLocks noChangeArrowheads="1"/>
          </p:cNvSpPr>
          <p:nvPr/>
        </p:nvSpPr>
        <p:spPr bwMode="auto">
          <a:xfrm>
            <a:off x="6477000" y="51054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53941" name="Rectangle 1013"/>
          <p:cNvSpPr>
            <a:spLocks noChangeArrowheads="1"/>
          </p:cNvSpPr>
          <p:nvPr/>
        </p:nvSpPr>
        <p:spPr bwMode="auto">
          <a:xfrm>
            <a:off x="6934200" y="28194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.VnTimeH" pitchFamily="34" charset="0"/>
              </a:rPr>
              <a:t>£</a:t>
            </a:r>
          </a:p>
        </p:txBody>
      </p:sp>
      <p:sp>
        <p:nvSpPr>
          <p:cNvPr id="253942" name="Rectangle 1014"/>
          <p:cNvSpPr>
            <a:spLocks noChangeArrowheads="1"/>
          </p:cNvSpPr>
          <p:nvPr/>
        </p:nvSpPr>
        <p:spPr bwMode="auto">
          <a:xfrm>
            <a:off x="7391400" y="28194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N</a:t>
            </a:r>
          </a:p>
        </p:txBody>
      </p:sp>
      <p:sp>
        <p:nvSpPr>
          <p:cNvPr id="253943" name="Rectangle 1015"/>
          <p:cNvSpPr>
            <a:spLocks noChangeArrowheads="1"/>
          </p:cNvSpPr>
          <p:nvPr/>
        </p:nvSpPr>
        <p:spPr bwMode="auto">
          <a:xfrm>
            <a:off x="6477000" y="28194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</a:rPr>
              <a:t>R</a:t>
            </a:r>
          </a:p>
        </p:txBody>
      </p:sp>
      <p:sp>
        <p:nvSpPr>
          <p:cNvPr id="253944" name="Rectangle 1016"/>
          <p:cNvSpPr>
            <a:spLocks noChangeArrowheads="1"/>
          </p:cNvSpPr>
          <p:nvPr/>
        </p:nvSpPr>
        <p:spPr bwMode="auto">
          <a:xfrm>
            <a:off x="6019800" y="28194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T</a:t>
            </a:r>
          </a:p>
        </p:txBody>
      </p:sp>
      <p:sp>
        <p:nvSpPr>
          <p:cNvPr id="253945" name="Rectangle 1017"/>
          <p:cNvSpPr>
            <a:spLocks noChangeArrowheads="1"/>
          </p:cNvSpPr>
          <p:nvPr/>
        </p:nvSpPr>
        <p:spPr bwMode="auto">
          <a:xfrm>
            <a:off x="6934200" y="3276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I</a:t>
            </a:r>
          </a:p>
        </p:txBody>
      </p:sp>
      <p:sp>
        <p:nvSpPr>
          <p:cNvPr id="253946" name="Rectangle 1018"/>
          <p:cNvSpPr>
            <a:spLocks noChangeArrowheads="1"/>
          </p:cNvSpPr>
          <p:nvPr/>
        </p:nvSpPr>
        <p:spPr bwMode="auto">
          <a:xfrm>
            <a:off x="6477000" y="3276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</a:rPr>
              <a:t>Á</a:t>
            </a:r>
          </a:p>
        </p:txBody>
      </p:sp>
      <p:sp>
        <p:nvSpPr>
          <p:cNvPr id="253947" name="Rectangle 1019"/>
          <p:cNvSpPr>
            <a:spLocks noChangeArrowheads="1"/>
          </p:cNvSpPr>
          <p:nvPr/>
        </p:nvSpPr>
        <p:spPr bwMode="auto">
          <a:xfrm>
            <a:off x="5562600" y="3276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T</a:t>
            </a:r>
          </a:p>
        </p:txBody>
      </p:sp>
      <p:sp>
        <p:nvSpPr>
          <p:cNvPr id="253948" name="Rectangle 1020"/>
          <p:cNvSpPr>
            <a:spLocks noChangeArrowheads="1"/>
          </p:cNvSpPr>
          <p:nvPr/>
        </p:nvSpPr>
        <p:spPr bwMode="auto">
          <a:xfrm>
            <a:off x="6019800" y="3276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R</a:t>
            </a:r>
          </a:p>
        </p:txBody>
      </p:sp>
      <p:sp>
        <p:nvSpPr>
          <p:cNvPr id="253949" name="Rectangle 1021"/>
          <p:cNvSpPr>
            <a:spLocks noChangeArrowheads="1"/>
          </p:cNvSpPr>
          <p:nvPr/>
        </p:nvSpPr>
        <p:spPr bwMode="auto">
          <a:xfrm>
            <a:off x="3352800" y="2362200"/>
            <a:ext cx="304800" cy="304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3</a:t>
            </a:r>
          </a:p>
        </p:txBody>
      </p:sp>
      <p:sp>
        <p:nvSpPr>
          <p:cNvPr id="253950" name="Line 1022"/>
          <p:cNvSpPr>
            <a:spLocks noChangeShapeType="1"/>
          </p:cNvSpPr>
          <p:nvPr/>
        </p:nvSpPr>
        <p:spPr bwMode="auto">
          <a:xfrm>
            <a:off x="3733800" y="25146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00" name="Rectangle 1023"/>
          <p:cNvSpPr>
            <a:spLocks noChangeArrowheads="1"/>
          </p:cNvSpPr>
          <p:nvPr/>
        </p:nvSpPr>
        <p:spPr bwMode="auto">
          <a:xfrm>
            <a:off x="6477000" y="3733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9801" name="Rectangle 1024"/>
          <p:cNvSpPr>
            <a:spLocks noChangeArrowheads="1"/>
          </p:cNvSpPr>
          <p:nvPr/>
        </p:nvSpPr>
        <p:spPr bwMode="auto">
          <a:xfrm>
            <a:off x="6019800" y="3733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3105" name="Rectangle 1025"/>
          <p:cNvSpPr>
            <a:spLocks noChangeArrowheads="1"/>
          </p:cNvSpPr>
          <p:nvPr/>
        </p:nvSpPr>
        <p:spPr bwMode="auto">
          <a:xfrm>
            <a:off x="7391400" y="5562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V</a:t>
            </a:r>
          </a:p>
        </p:txBody>
      </p:sp>
      <p:sp>
        <p:nvSpPr>
          <p:cNvPr id="303106" name="Rectangle 1026"/>
          <p:cNvSpPr>
            <a:spLocks noChangeArrowheads="1"/>
          </p:cNvSpPr>
          <p:nvPr/>
        </p:nvSpPr>
        <p:spPr bwMode="auto">
          <a:xfrm>
            <a:off x="6019800" y="5562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H</a:t>
            </a:r>
          </a:p>
        </p:txBody>
      </p:sp>
      <p:sp>
        <p:nvSpPr>
          <p:cNvPr id="303107" name="Rectangle 1027"/>
          <p:cNvSpPr>
            <a:spLocks noChangeArrowheads="1"/>
          </p:cNvSpPr>
          <p:nvPr/>
        </p:nvSpPr>
        <p:spPr bwMode="auto">
          <a:xfrm>
            <a:off x="6477000" y="5562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</a:rPr>
              <a:t>Ĩ</a:t>
            </a:r>
          </a:p>
        </p:txBody>
      </p:sp>
      <p:sp>
        <p:nvSpPr>
          <p:cNvPr id="303108" name="Rectangle 1028"/>
          <p:cNvSpPr>
            <a:spLocks noChangeArrowheads="1"/>
          </p:cNvSpPr>
          <p:nvPr/>
        </p:nvSpPr>
        <p:spPr bwMode="auto">
          <a:xfrm>
            <a:off x="6934200" y="5562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A</a:t>
            </a:r>
          </a:p>
        </p:txBody>
      </p:sp>
      <p:sp>
        <p:nvSpPr>
          <p:cNvPr id="303109" name="Rectangle 1029"/>
          <p:cNvSpPr>
            <a:spLocks noChangeArrowheads="1"/>
          </p:cNvSpPr>
          <p:nvPr/>
        </p:nvSpPr>
        <p:spPr bwMode="auto">
          <a:xfrm>
            <a:off x="7848600" y="5562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Ụ</a:t>
            </a:r>
          </a:p>
        </p:txBody>
      </p:sp>
      <p:sp>
        <p:nvSpPr>
          <p:cNvPr id="303110" name="Rectangle 1030"/>
          <p:cNvSpPr>
            <a:spLocks noChangeArrowheads="1"/>
          </p:cNvSpPr>
          <p:nvPr/>
        </p:nvSpPr>
        <p:spPr bwMode="auto">
          <a:xfrm>
            <a:off x="5562600" y="5562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G</a:t>
            </a:r>
          </a:p>
        </p:txBody>
      </p:sp>
      <p:sp>
        <p:nvSpPr>
          <p:cNvPr id="29808" name="Rectangle 1031"/>
          <p:cNvSpPr>
            <a:spLocks noChangeArrowheads="1"/>
          </p:cNvSpPr>
          <p:nvPr/>
        </p:nvSpPr>
        <p:spPr bwMode="auto">
          <a:xfrm>
            <a:off x="5105400" y="5562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03112" name="Rectangle 1032"/>
          <p:cNvSpPr>
            <a:spLocks noChangeArrowheads="1"/>
          </p:cNvSpPr>
          <p:nvPr/>
        </p:nvSpPr>
        <p:spPr bwMode="auto">
          <a:xfrm>
            <a:off x="5105400" y="55626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N</a:t>
            </a:r>
          </a:p>
        </p:txBody>
      </p:sp>
      <p:sp>
        <p:nvSpPr>
          <p:cNvPr id="303113" name="Rectangle 1033"/>
          <p:cNvSpPr>
            <a:spLocks noChangeArrowheads="1"/>
          </p:cNvSpPr>
          <p:nvPr/>
        </p:nvSpPr>
        <p:spPr bwMode="auto">
          <a:xfrm>
            <a:off x="6477000" y="3733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</a:rPr>
              <a:t>I</a:t>
            </a:r>
          </a:p>
        </p:txBody>
      </p:sp>
      <p:sp>
        <p:nvSpPr>
          <p:cNvPr id="303114" name="Rectangle 1034"/>
          <p:cNvSpPr>
            <a:spLocks noChangeArrowheads="1"/>
          </p:cNvSpPr>
          <p:nvPr/>
        </p:nvSpPr>
        <p:spPr bwMode="auto">
          <a:xfrm>
            <a:off x="6019800" y="3733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Đ</a:t>
            </a:r>
          </a:p>
        </p:txBody>
      </p:sp>
      <p:sp>
        <p:nvSpPr>
          <p:cNvPr id="303115" name="Rectangle 1035"/>
          <p:cNvSpPr>
            <a:spLocks noChangeArrowheads="1"/>
          </p:cNvSpPr>
          <p:nvPr/>
        </p:nvSpPr>
        <p:spPr bwMode="auto">
          <a:xfrm>
            <a:off x="6477000" y="4191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</a:rPr>
              <a:t>N</a:t>
            </a:r>
          </a:p>
        </p:txBody>
      </p:sp>
      <p:sp>
        <p:nvSpPr>
          <p:cNvPr id="303116" name="Rectangle 1036"/>
          <p:cNvSpPr>
            <a:spLocks noChangeArrowheads="1"/>
          </p:cNvSpPr>
          <p:nvPr/>
        </p:nvSpPr>
        <p:spPr bwMode="auto">
          <a:xfrm>
            <a:off x="4648200" y="4191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T</a:t>
            </a:r>
          </a:p>
        </p:txBody>
      </p:sp>
      <p:sp>
        <p:nvSpPr>
          <p:cNvPr id="303117" name="Rectangle 1037"/>
          <p:cNvSpPr>
            <a:spLocks noChangeArrowheads="1"/>
          </p:cNvSpPr>
          <p:nvPr/>
        </p:nvSpPr>
        <p:spPr bwMode="auto">
          <a:xfrm>
            <a:off x="5105400" y="4191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H</a:t>
            </a:r>
          </a:p>
        </p:txBody>
      </p:sp>
      <p:sp>
        <p:nvSpPr>
          <p:cNvPr id="303118" name="Rectangle 1038"/>
          <p:cNvSpPr>
            <a:spLocks noChangeArrowheads="1"/>
          </p:cNvSpPr>
          <p:nvPr/>
        </p:nvSpPr>
        <p:spPr bwMode="auto">
          <a:xfrm>
            <a:off x="5562600" y="4191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Ư</a:t>
            </a:r>
          </a:p>
        </p:txBody>
      </p:sp>
      <p:sp>
        <p:nvSpPr>
          <p:cNvPr id="303119" name="Rectangle 1039"/>
          <p:cNvSpPr>
            <a:spLocks noChangeArrowheads="1"/>
          </p:cNvSpPr>
          <p:nvPr/>
        </p:nvSpPr>
        <p:spPr bwMode="auto">
          <a:xfrm>
            <a:off x="6019800" y="4191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Ở</a:t>
            </a:r>
          </a:p>
        </p:txBody>
      </p:sp>
      <p:sp>
        <p:nvSpPr>
          <p:cNvPr id="303120" name="Rectangle 1040"/>
          <p:cNvSpPr>
            <a:spLocks noChangeArrowheads="1"/>
          </p:cNvSpPr>
          <p:nvPr/>
        </p:nvSpPr>
        <p:spPr bwMode="auto">
          <a:xfrm>
            <a:off x="6934200" y="41910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G</a:t>
            </a:r>
          </a:p>
        </p:txBody>
      </p:sp>
      <p:sp>
        <p:nvSpPr>
          <p:cNvPr id="303121" name="Line 1041"/>
          <p:cNvSpPr>
            <a:spLocks noChangeShapeType="1"/>
          </p:cNvSpPr>
          <p:nvPr/>
        </p:nvSpPr>
        <p:spPr bwMode="auto">
          <a:xfrm>
            <a:off x="3657600" y="5410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3122" name="Rectangle 1042"/>
          <p:cNvSpPr>
            <a:spLocks noChangeArrowheads="1"/>
          </p:cNvSpPr>
          <p:nvPr/>
        </p:nvSpPr>
        <p:spPr bwMode="auto">
          <a:xfrm>
            <a:off x="7391400" y="51054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N</a:t>
            </a:r>
          </a:p>
        </p:txBody>
      </p:sp>
      <p:sp>
        <p:nvSpPr>
          <p:cNvPr id="303123" name="Rectangle 1043"/>
          <p:cNvSpPr>
            <a:spLocks noChangeArrowheads="1"/>
          </p:cNvSpPr>
          <p:nvPr/>
        </p:nvSpPr>
        <p:spPr bwMode="auto">
          <a:xfrm>
            <a:off x="6934200" y="51054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  <a:latin typeface="Arial" charset="0"/>
              </a:rPr>
              <a:t>È</a:t>
            </a:r>
          </a:p>
        </p:txBody>
      </p:sp>
      <p:sp>
        <p:nvSpPr>
          <p:cNvPr id="303124" name="Rectangle 1044"/>
          <p:cNvSpPr>
            <a:spLocks noChangeArrowheads="1"/>
          </p:cNvSpPr>
          <p:nvPr/>
        </p:nvSpPr>
        <p:spPr bwMode="auto">
          <a:xfrm>
            <a:off x="6477000" y="51054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</a:rPr>
              <a:t>H</a:t>
            </a:r>
          </a:p>
        </p:txBody>
      </p:sp>
      <p:sp>
        <p:nvSpPr>
          <p:cNvPr id="303125" name="Rectangle 1045"/>
          <p:cNvSpPr>
            <a:spLocks noChangeArrowheads="1"/>
          </p:cNvSpPr>
          <p:nvPr/>
        </p:nvSpPr>
        <p:spPr bwMode="auto">
          <a:xfrm>
            <a:off x="5562600" y="6019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N</a:t>
            </a:r>
          </a:p>
        </p:txBody>
      </p:sp>
      <p:sp>
        <p:nvSpPr>
          <p:cNvPr id="303126" name="Rectangle 1046"/>
          <p:cNvSpPr>
            <a:spLocks noChangeArrowheads="1"/>
          </p:cNvSpPr>
          <p:nvPr/>
        </p:nvSpPr>
        <p:spPr bwMode="auto">
          <a:xfrm>
            <a:off x="6019800" y="6019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H</a:t>
            </a:r>
          </a:p>
        </p:txBody>
      </p:sp>
      <p:sp>
        <p:nvSpPr>
          <p:cNvPr id="303127" name="Rectangle 1047"/>
          <p:cNvSpPr>
            <a:spLocks noChangeArrowheads="1"/>
          </p:cNvSpPr>
          <p:nvPr/>
        </p:nvSpPr>
        <p:spPr bwMode="auto">
          <a:xfrm>
            <a:off x="6477000" y="6019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</a:rPr>
              <a:t>A</a:t>
            </a:r>
          </a:p>
        </p:txBody>
      </p:sp>
      <p:sp>
        <p:nvSpPr>
          <p:cNvPr id="303128" name="Rectangle 1048"/>
          <p:cNvSpPr>
            <a:spLocks noChangeArrowheads="1"/>
          </p:cNvSpPr>
          <p:nvPr/>
        </p:nvSpPr>
        <p:spPr bwMode="auto">
          <a:xfrm>
            <a:off x="6934200" y="6019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N</a:t>
            </a:r>
          </a:p>
        </p:txBody>
      </p:sp>
      <p:sp>
        <p:nvSpPr>
          <p:cNvPr id="303129" name="Rectangle 1049"/>
          <p:cNvSpPr>
            <a:spLocks noChangeArrowheads="1"/>
          </p:cNvSpPr>
          <p:nvPr/>
        </p:nvSpPr>
        <p:spPr bwMode="auto">
          <a:xfrm>
            <a:off x="7391400" y="6019800"/>
            <a:ext cx="4572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H</a:t>
            </a:r>
          </a:p>
        </p:txBody>
      </p:sp>
      <p:sp>
        <p:nvSpPr>
          <p:cNvPr id="303130" name="AutoShape 1050"/>
          <p:cNvSpPr>
            <a:spLocks noChangeArrowheads="1"/>
          </p:cNvSpPr>
          <p:nvPr/>
        </p:nvSpPr>
        <p:spPr bwMode="auto">
          <a:xfrm>
            <a:off x="228600" y="1600200"/>
            <a:ext cx="2667000" cy="1524000"/>
          </a:xfrm>
          <a:prstGeom prst="wedgeRoundRectCallout">
            <a:avLst>
              <a:gd name="adj1" fmla="val 6486"/>
              <a:gd name="adj2" fmla="val 112606"/>
              <a:gd name="adj3" fmla="val 16667"/>
            </a:avLst>
          </a:prstGeom>
          <a:solidFill>
            <a:schemeClr val="hlink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Times New Roman" pitchFamily="18" charset="0"/>
              </a:rPr>
              <a:t>Ô chữ thứ 9 gồm 3 chữ cái, đó là một từ trái nghĩa với từ</a:t>
            </a:r>
          </a:p>
          <a:p>
            <a:pPr algn="ctr"/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 “</a:t>
            </a:r>
            <a:r>
              <a:rPr lang="en-US" b="1">
                <a:solidFill>
                  <a:srgbClr val="003399"/>
                </a:solidFill>
                <a:latin typeface="Times New Roman" pitchFamily="18" charset="0"/>
              </a:rPr>
              <a:t>sang 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”?</a:t>
            </a:r>
          </a:p>
          <a:p>
            <a:pPr algn="ctr"/>
            <a:endParaRPr lang="en-US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03131" name="AutoShape 1051"/>
          <p:cNvSpPr>
            <a:spLocks noChangeArrowheads="1"/>
          </p:cNvSpPr>
          <p:nvPr/>
        </p:nvSpPr>
        <p:spPr bwMode="auto">
          <a:xfrm>
            <a:off x="228600" y="1600200"/>
            <a:ext cx="2667000" cy="1524000"/>
          </a:xfrm>
          <a:prstGeom prst="wedgeRoundRectCallout">
            <a:avLst>
              <a:gd name="adj1" fmla="val 6370"/>
              <a:gd name="adj2" fmla="val 109273"/>
              <a:gd name="adj3" fmla="val 16667"/>
            </a:avLst>
          </a:prstGeom>
          <a:solidFill>
            <a:schemeClr val="hlink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Times New Roman" pitchFamily="18" charset="0"/>
              </a:rPr>
              <a:t>Ô chữ thứ 2 gồm 4 chữ cái là một từ trái nghĩa với từ 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“</a:t>
            </a:r>
            <a:r>
              <a:rPr lang="en-US" b="1">
                <a:solidFill>
                  <a:srgbClr val="003399"/>
                </a:solidFill>
                <a:latin typeface="Times New Roman" pitchFamily="18" charset="0"/>
              </a:rPr>
              <a:t> tủi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3399"/>
                </a:solidFill>
                <a:latin typeface="Times New Roman" pitchFamily="18" charset="0"/>
              </a:rPr>
              <a:t>”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303132" name="AutoShape 1052"/>
          <p:cNvSpPr>
            <a:spLocks noChangeArrowheads="1"/>
          </p:cNvSpPr>
          <p:nvPr/>
        </p:nvSpPr>
        <p:spPr bwMode="auto">
          <a:xfrm>
            <a:off x="228600" y="1600200"/>
            <a:ext cx="2667000" cy="1524000"/>
          </a:xfrm>
          <a:prstGeom prst="wedgeRoundRectCallout">
            <a:avLst>
              <a:gd name="adj1" fmla="val 3630"/>
              <a:gd name="adj2" fmla="val -42394"/>
              <a:gd name="adj3" fmla="val 16667"/>
            </a:avLst>
          </a:prstGeom>
          <a:solidFill>
            <a:schemeClr val="hlink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Times New Roman" pitchFamily="18" charset="0"/>
              </a:rPr>
              <a:t>Ô chữ thứ 7 gồm 6 chữ cái, đó là một từ trái nghĩa với từ</a:t>
            </a:r>
          </a:p>
          <a:p>
            <a:pPr algn="ctr"/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 “ </a:t>
            </a:r>
            <a:r>
              <a:rPr lang="en-US" b="1">
                <a:solidFill>
                  <a:srgbClr val="003399"/>
                </a:solidFill>
                <a:latin typeface="Times New Roman" pitchFamily="18" charset="0"/>
              </a:rPr>
              <a:t>phạt</a:t>
            </a:r>
            <a:r>
              <a:rPr lang="en-US" b="1"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”?</a:t>
            </a:r>
          </a:p>
          <a:p>
            <a:pPr algn="ctr"/>
            <a:endParaRPr lang="en-US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03133" name="AutoShape 1053"/>
          <p:cNvSpPr>
            <a:spLocks noChangeArrowheads="1"/>
          </p:cNvSpPr>
          <p:nvPr/>
        </p:nvSpPr>
        <p:spPr bwMode="auto">
          <a:xfrm>
            <a:off x="228600" y="1600200"/>
            <a:ext cx="2667000" cy="1524000"/>
          </a:xfrm>
          <a:prstGeom prst="wedgeRoundRectCallout">
            <a:avLst>
              <a:gd name="adj1" fmla="val 7440"/>
              <a:gd name="adj2" fmla="val 102606"/>
              <a:gd name="adj3" fmla="val 16667"/>
            </a:avLst>
          </a:prstGeom>
          <a:solidFill>
            <a:schemeClr val="hlink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rgbClr val="FFFF00"/>
                </a:solidFill>
                <a:latin typeface="Times New Roman" pitchFamily="18" charset="0"/>
              </a:rPr>
              <a:t>Ô chữ thứ 5 gồm 4 chữ cái đó là một từ đồng</a:t>
            </a:r>
            <a:r>
              <a:rPr lang="en-US" b="1">
                <a:latin typeface="Times New Roman" pitchFamily="18" charset="0"/>
              </a:rPr>
              <a:t> </a:t>
            </a:r>
            <a:r>
              <a:rPr lang="en-US" b="1">
                <a:solidFill>
                  <a:srgbClr val="FFFF00"/>
                </a:solidFill>
                <a:latin typeface="Times New Roman" pitchFamily="18" charset="0"/>
              </a:rPr>
              <a:t>nghĩa với từ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 “</a:t>
            </a:r>
            <a:r>
              <a:rPr lang="en-US" b="1">
                <a:solidFill>
                  <a:srgbClr val="003399"/>
                </a:solidFill>
                <a:latin typeface="Times New Roman" pitchFamily="18" charset="0"/>
              </a:rPr>
              <a:t>quả”</a:t>
            </a:r>
          </a:p>
        </p:txBody>
      </p:sp>
      <p:sp>
        <p:nvSpPr>
          <p:cNvPr id="303134" name="AutoShape 1054"/>
          <p:cNvSpPr>
            <a:spLocks noChangeArrowheads="1"/>
          </p:cNvSpPr>
          <p:nvPr/>
        </p:nvSpPr>
        <p:spPr bwMode="auto">
          <a:xfrm>
            <a:off x="228600" y="1600200"/>
            <a:ext cx="2667000" cy="1524000"/>
          </a:xfrm>
          <a:prstGeom prst="wedgeRoundRectCallout">
            <a:avLst>
              <a:gd name="adj1" fmla="val 3630"/>
              <a:gd name="adj2" fmla="val -37394"/>
              <a:gd name="adj3" fmla="val 16667"/>
            </a:avLst>
          </a:prstGeom>
          <a:solidFill>
            <a:schemeClr val="hlink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Times New Roman" pitchFamily="18" charset="0"/>
              </a:rPr>
              <a:t>Ô chữ thứ 11 gồm 5 chữ cái, đó là một từ trái nghĩa với từ</a:t>
            </a:r>
          </a:p>
          <a:p>
            <a:pPr algn="ctr"/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 “</a:t>
            </a:r>
            <a:r>
              <a:rPr lang="en-US" b="1">
                <a:solidFill>
                  <a:srgbClr val="003399"/>
                </a:solidFill>
                <a:latin typeface="Times New Roman" pitchFamily="18" charset="0"/>
              </a:rPr>
              <a:t>chậm</a:t>
            </a:r>
            <a:r>
              <a:rPr lang="en-US" b="1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”?</a:t>
            </a:r>
          </a:p>
          <a:p>
            <a:pPr algn="ctr"/>
            <a:endParaRPr lang="en-US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03135" name="AutoShape 1055"/>
          <p:cNvSpPr>
            <a:spLocks noChangeArrowheads="1"/>
          </p:cNvSpPr>
          <p:nvPr/>
        </p:nvSpPr>
        <p:spPr bwMode="auto">
          <a:xfrm>
            <a:off x="228600" y="1600200"/>
            <a:ext cx="2667000" cy="1524000"/>
          </a:xfrm>
          <a:prstGeom prst="wedgeRoundRectCallout">
            <a:avLst>
              <a:gd name="adj1" fmla="val 5773"/>
              <a:gd name="adj2" fmla="val 111667"/>
              <a:gd name="adj3" fmla="val 16667"/>
            </a:avLst>
          </a:prstGeom>
          <a:solidFill>
            <a:schemeClr val="hlink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Times New Roman" pitchFamily="18" charset="0"/>
              </a:rPr>
              <a:t>Ô chữ thứ 6 gồm 2 chữ cái, đó là một từ trái nghĩa với từ</a:t>
            </a:r>
          </a:p>
          <a:p>
            <a:pPr algn="ctr"/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 “</a:t>
            </a:r>
            <a:r>
              <a:rPr lang="en-US" b="1">
                <a:solidFill>
                  <a:srgbClr val="003399"/>
                </a:solidFill>
                <a:latin typeface="Times New Roman" pitchFamily="18" charset="0"/>
              </a:rPr>
              <a:t>đứng</a:t>
            </a:r>
            <a:r>
              <a:rPr lang="en-US" b="1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”?</a:t>
            </a:r>
          </a:p>
          <a:p>
            <a:pPr algn="ctr"/>
            <a:endParaRPr lang="en-US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03136" name="AutoShape 1056"/>
          <p:cNvSpPr>
            <a:spLocks noChangeArrowheads="1"/>
          </p:cNvSpPr>
          <p:nvPr/>
        </p:nvSpPr>
        <p:spPr bwMode="auto">
          <a:xfrm>
            <a:off x="228600" y="1600200"/>
            <a:ext cx="2667000" cy="1524000"/>
          </a:xfrm>
          <a:prstGeom prst="wedgeRoundRectCallout">
            <a:avLst>
              <a:gd name="adj1" fmla="val 3630"/>
              <a:gd name="adj2" fmla="val -47394"/>
              <a:gd name="adj3" fmla="val 16667"/>
            </a:avLst>
          </a:prstGeom>
          <a:solidFill>
            <a:schemeClr val="hlink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Times New Roman" pitchFamily="18" charset="0"/>
              </a:rPr>
              <a:t>Ô chữ thứ 8 gồm 5 chữ cái, đó là một từ đồng nghĩa với từ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“ </a:t>
            </a:r>
            <a:r>
              <a:rPr lang="en-US" b="1">
                <a:solidFill>
                  <a:srgbClr val="003399"/>
                </a:solidFill>
                <a:latin typeface="Times New Roman" pitchFamily="18" charset="0"/>
              </a:rPr>
              <a:t>dũng cảm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” ?</a:t>
            </a:r>
          </a:p>
          <a:p>
            <a:pPr algn="ctr"/>
            <a:endParaRPr lang="en-US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03137" name="AutoShape 1057"/>
          <p:cNvSpPr>
            <a:spLocks noChangeArrowheads="1"/>
          </p:cNvSpPr>
          <p:nvPr/>
        </p:nvSpPr>
        <p:spPr bwMode="auto">
          <a:xfrm>
            <a:off x="228600" y="1600200"/>
            <a:ext cx="2667000" cy="1524000"/>
          </a:xfrm>
          <a:prstGeom prst="wedgeRoundRectCallout">
            <a:avLst>
              <a:gd name="adj1" fmla="val 6370"/>
              <a:gd name="adj2" fmla="val 108333"/>
              <a:gd name="adj3" fmla="val 16667"/>
            </a:avLst>
          </a:prstGeom>
          <a:solidFill>
            <a:schemeClr val="hlink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Times New Roman" pitchFamily="18" charset="0"/>
              </a:rPr>
              <a:t>Ô chữ thứ 10 gồm 7 chữ cái, đó là một từ đồng nghĩa với từ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“ </a:t>
            </a:r>
            <a:r>
              <a:rPr lang="en-US" b="1">
                <a:solidFill>
                  <a:srgbClr val="003399"/>
                </a:solidFill>
                <a:latin typeface="Times New Roman" pitchFamily="18" charset="0"/>
              </a:rPr>
              <a:t>nhiệm vụ</a:t>
            </a:r>
            <a:r>
              <a:rPr lang="en-US" b="1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”?</a:t>
            </a:r>
          </a:p>
          <a:p>
            <a:pPr algn="ctr"/>
            <a:endParaRPr lang="en-US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03138" name="AutoShape 1058"/>
          <p:cNvSpPr>
            <a:spLocks noChangeArrowheads="1"/>
          </p:cNvSpPr>
          <p:nvPr/>
        </p:nvSpPr>
        <p:spPr bwMode="auto">
          <a:xfrm>
            <a:off x="228600" y="1600200"/>
            <a:ext cx="2667000" cy="1524000"/>
          </a:xfrm>
          <a:prstGeom prst="wedgeRoundRectCallout">
            <a:avLst>
              <a:gd name="adj1" fmla="val 6546"/>
              <a:gd name="adj2" fmla="val 99792"/>
              <a:gd name="adj3" fmla="val 16667"/>
            </a:avLst>
          </a:prstGeom>
          <a:solidFill>
            <a:schemeClr val="hlink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Ô chữ thứ 4 gồm 4 chữ cái, đó là một từ trái nghĩa với từ</a:t>
            </a:r>
          </a:p>
          <a:p>
            <a:r>
              <a:rPr lang="en-US" b="1">
                <a:latin typeface="Times New Roman" pitchFamily="18" charset="0"/>
              </a:rPr>
              <a:t> “dưới ”?</a:t>
            </a:r>
          </a:p>
          <a:p>
            <a:pPr algn="ctr"/>
            <a:endParaRPr lang="en-US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03139" name="AutoShape 1059"/>
          <p:cNvSpPr>
            <a:spLocks noChangeArrowheads="1"/>
          </p:cNvSpPr>
          <p:nvPr/>
        </p:nvSpPr>
        <p:spPr bwMode="auto">
          <a:xfrm>
            <a:off x="228600" y="1600200"/>
            <a:ext cx="2667000" cy="1676400"/>
          </a:xfrm>
          <a:prstGeom prst="wedgeRoundRectCallout">
            <a:avLst>
              <a:gd name="adj1" fmla="val 3630"/>
              <a:gd name="adj2" fmla="val 88731"/>
              <a:gd name="adj3" fmla="val 16667"/>
            </a:avLst>
          </a:prstGeom>
          <a:solidFill>
            <a:schemeClr val="hlink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Times New Roman" pitchFamily="18" charset="0"/>
              </a:rPr>
              <a:t>Ô chữ thứ nhất gồm 6 chữ cái đó là một từ đồng nghĩa với từ</a:t>
            </a:r>
            <a:r>
              <a:rPr lang="en-US">
                <a:latin typeface="Times New Roman" pitchFamily="18" charset="0"/>
              </a:rPr>
              <a:t> </a:t>
            </a:r>
          </a:p>
          <a:p>
            <a:pPr algn="ctr"/>
            <a:r>
              <a:rPr lang="en-US" b="1">
                <a:latin typeface="Times New Roman" pitchFamily="18" charset="0"/>
              </a:rPr>
              <a:t> “ thi nhân ”</a:t>
            </a:r>
            <a:r>
              <a:rPr lang="en-US">
                <a:latin typeface="Times New Roman" pitchFamily="18" charset="0"/>
              </a:rPr>
              <a:t> </a:t>
            </a:r>
          </a:p>
        </p:txBody>
      </p:sp>
      <p:sp>
        <p:nvSpPr>
          <p:cNvPr id="29839" name="Line 143"/>
          <p:cNvSpPr>
            <a:spLocks noChangeShapeType="1"/>
          </p:cNvSpPr>
          <p:nvPr/>
        </p:nvSpPr>
        <p:spPr bwMode="auto">
          <a:xfrm>
            <a:off x="3657600" y="3962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3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53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53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2539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2539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53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253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2539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2539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53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53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2539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2539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53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53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2539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25390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253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253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0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53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0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303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3031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303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303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70" decel="100000"/>
                                        <p:tgtEl>
                                          <p:spTgt spid="3031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770" decel="100000"/>
                                        <p:tgtEl>
                                          <p:spTgt spid="3031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303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303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70" decel="100000"/>
                                        <p:tgtEl>
                                          <p:spTgt spid="303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770" decel="100000"/>
                                        <p:tgtEl>
                                          <p:spTgt spid="303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30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30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0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53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53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770" decel="100000"/>
                                        <p:tgtEl>
                                          <p:spTgt spid="2539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770" decel="100000"/>
                                        <p:tgtEl>
                                          <p:spTgt spid="2539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253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770" fill="hold"/>
                                        <p:tgtEl>
                                          <p:spTgt spid="253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770" decel="100000"/>
                                        <p:tgtEl>
                                          <p:spTgt spid="2539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770" decel="100000"/>
                                        <p:tgtEl>
                                          <p:spTgt spid="2539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9" dur="770" fill="hold"/>
                                        <p:tgtEl>
                                          <p:spTgt spid="253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253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770" decel="100000"/>
                                        <p:tgtEl>
                                          <p:spTgt spid="2539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770" decel="100000"/>
                                        <p:tgtEl>
                                          <p:spTgt spid="2539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8" dur="770" fill="hold"/>
                                        <p:tgtEl>
                                          <p:spTgt spid="253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0" dur="770" fill="hold"/>
                                        <p:tgtEl>
                                          <p:spTgt spid="253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770" decel="100000"/>
                                        <p:tgtEl>
                                          <p:spTgt spid="2539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770" decel="100000"/>
                                        <p:tgtEl>
                                          <p:spTgt spid="2539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7" dur="770" fill="hold"/>
                                        <p:tgtEl>
                                          <p:spTgt spid="253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9" dur="770" fill="hold"/>
                                        <p:tgtEl>
                                          <p:spTgt spid="253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30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253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253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6" dur="2000"/>
                                        <p:tgtEl>
                                          <p:spTgt spid="30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9" dur="2000"/>
                                        <p:tgtEl>
                                          <p:spTgt spid="30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2" dur="2000"/>
                                        <p:tgtEl>
                                          <p:spTgt spid="30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5" dur="2000"/>
                                        <p:tgtEl>
                                          <p:spTgt spid="30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8" dur="2000"/>
                                        <p:tgtEl>
                                          <p:spTgt spid="30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1" dur="2000"/>
                                        <p:tgtEl>
                                          <p:spTgt spid="30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03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03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30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53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53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253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253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253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253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770" decel="100000"/>
                                        <p:tgtEl>
                                          <p:spTgt spid="2539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4" dur="770" decel="100000"/>
                                        <p:tgtEl>
                                          <p:spTgt spid="2539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6" dur="770" fill="hold"/>
                                        <p:tgtEl>
                                          <p:spTgt spid="253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8" dur="770" fill="hold"/>
                                        <p:tgtEl>
                                          <p:spTgt spid="253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770" decel="100000"/>
                                        <p:tgtEl>
                                          <p:spTgt spid="2539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770" decel="100000"/>
                                        <p:tgtEl>
                                          <p:spTgt spid="2539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5" dur="770" fill="hold"/>
                                        <p:tgtEl>
                                          <p:spTgt spid="253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7" dur="770" fill="hold"/>
                                        <p:tgtEl>
                                          <p:spTgt spid="253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770" decel="100000"/>
                                        <p:tgtEl>
                                          <p:spTgt spid="2539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2" dur="770" decel="100000"/>
                                        <p:tgtEl>
                                          <p:spTgt spid="2539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4" dur="770" fill="hold"/>
                                        <p:tgtEl>
                                          <p:spTgt spid="253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6" dur="770" fill="hold"/>
                                        <p:tgtEl>
                                          <p:spTgt spid="253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770" decel="100000"/>
                                        <p:tgtEl>
                                          <p:spTgt spid="2539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1" dur="770" decel="100000"/>
                                        <p:tgtEl>
                                          <p:spTgt spid="2539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3" dur="770" fill="hold"/>
                                        <p:tgtEl>
                                          <p:spTgt spid="253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5" dur="770" fill="hold"/>
                                        <p:tgtEl>
                                          <p:spTgt spid="253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1" dur="500"/>
                                        <p:tgtEl>
                                          <p:spTgt spid="30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4" dur="500"/>
                                        <p:tgtEl>
                                          <p:spTgt spid="253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7" dur="500"/>
                                        <p:tgtEl>
                                          <p:spTgt spid="253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770" decel="100000"/>
                                        <p:tgtEl>
                                          <p:spTgt spid="3031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3" dur="770" decel="100000"/>
                                        <p:tgtEl>
                                          <p:spTgt spid="3031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5" dur="770" fill="hold"/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7" dur="770" fill="hold"/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770" decel="100000"/>
                                        <p:tgtEl>
                                          <p:spTgt spid="303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2" dur="770" decel="100000"/>
                                        <p:tgtEl>
                                          <p:spTgt spid="303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4" dur="770" fill="hold"/>
                                        <p:tgtEl>
                                          <p:spTgt spid="303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6" dur="770" fill="hold"/>
                                        <p:tgtEl>
                                          <p:spTgt spid="303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770" decel="100000"/>
                                        <p:tgtEl>
                                          <p:spTgt spid="303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1" dur="770" decel="100000"/>
                                        <p:tgtEl>
                                          <p:spTgt spid="3031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3" dur="770" fill="hold"/>
                                        <p:tgtEl>
                                          <p:spTgt spid="303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5" dur="770" fill="hold"/>
                                        <p:tgtEl>
                                          <p:spTgt spid="303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770" decel="100000"/>
                                        <p:tgtEl>
                                          <p:spTgt spid="3031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0" dur="770" decel="100000"/>
                                        <p:tgtEl>
                                          <p:spTgt spid="3031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2" dur="770" fill="hold"/>
                                        <p:tgtEl>
                                          <p:spTgt spid="303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4" dur="770" fill="hold"/>
                                        <p:tgtEl>
                                          <p:spTgt spid="303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770" decel="100000"/>
                                        <p:tgtEl>
                                          <p:spTgt spid="3031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9" dur="770" decel="100000"/>
                                        <p:tgtEl>
                                          <p:spTgt spid="3031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1" dur="770" fill="hold"/>
                                        <p:tgtEl>
                                          <p:spTgt spid="303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3" dur="770" fill="hold"/>
                                        <p:tgtEl>
                                          <p:spTgt spid="303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9" dur="500"/>
                                        <p:tgtEl>
                                          <p:spTgt spid="30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2" dur="500"/>
                                        <p:tgtEl>
                                          <p:spTgt spid="253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5" dur="2000"/>
                                        <p:tgtEl>
                                          <p:spTgt spid="29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770" decel="100000"/>
                                        <p:tgtEl>
                                          <p:spTgt spid="303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1" dur="770" decel="100000"/>
                                        <p:tgtEl>
                                          <p:spTgt spid="3031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3" dur="770" fill="hold"/>
                                        <p:tgtEl>
                                          <p:spTgt spid="30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5" dur="770" fill="hold"/>
                                        <p:tgtEl>
                                          <p:spTgt spid="30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770" decel="100000"/>
                                        <p:tgtEl>
                                          <p:spTgt spid="303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0" dur="770" decel="100000"/>
                                        <p:tgtEl>
                                          <p:spTgt spid="3031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2" dur="770" fill="hold"/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4" dur="770" fill="hold"/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0" dur="500"/>
                                        <p:tgtEl>
                                          <p:spTgt spid="30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3" dur="500"/>
                                        <p:tgtEl>
                                          <p:spTgt spid="25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6" dur="500"/>
                                        <p:tgtEl>
                                          <p:spTgt spid="253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770" decel="100000"/>
                                        <p:tgtEl>
                                          <p:spTgt spid="2539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2" dur="770" decel="100000"/>
                                        <p:tgtEl>
                                          <p:spTgt spid="2539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4" dur="770" fill="hold"/>
                                        <p:tgtEl>
                                          <p:spTgt spid="253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6" dur="770" fill="hold"/>
                                        <p:tgtEl>
                                          <p:spTgt spid="253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770" decel="100000"/>
                                        <p:tgtEl>
                                          <p:spTgt spid="2539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1" dur="770" decel="100000"/>
                                        <p:tgtEl>
                                          <p:spTgt spid="2539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3" dur="770" fill="hold"/>
                                        <p:tgtEl>
                                          <p:spTgt spid="253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5" dur="770" fill="hold"/>
                                        <p:tgtEl>
                                          <p:spTgt spid="253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770" decel="100000"/>
                                        <p:tgtEl>
                                          <p:spTgt spid="2539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0" dur="770" decel="100000"/>
                                        <p:tgtEl>
                                          <p:spTgt spid="2539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2" dur="770" fill="hold"/>
                                        <p:tgtEl>
                                          <p:spTgt spid="253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4" dur="770" fill="hold"/>
                                        <p:tgtEl>
                                          <p:spTgt spid="253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770" decel="100000"/>
                                        <p:tgtEl>
                                          <p:spTgt spid="2539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9" dur="770" decel="100000"/>
                                        <p:tgtEl>
                                          <p:spTgt spid="2539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1" dur="770" fill="hold"/>
                                        <p:tgtEl>
                                          <p:spTgt spid="253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3" dur="770" fill="hold"/>
                                        <p:tgtEl>
                                          <p:spTgt spid="253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770" decel="100000"/>
                                        <p:tgtEl>
                                          <p:spTgt spid="2539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8" dur="770" decel="100000"/>
                                        <p:tgtEl>
                                          <p:spTgt spid="2539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0" dur="770" fill="hold"/>
                                        <p:tgtEl>
                                          <p:spTgt spid="253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2" dur="770" fill="hold"/>
                                        <p:tgtEl>
                                          <p:spTgt spid="253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8" dur="500"/>
                                        <p:tgtEl>
                                          <p:spTgt spid="30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1" dur="500"/>
                                        <p:tgtEl>
                                          <p:spTgt spid="253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4" dur="500"/>
                                        <p:tgtEl>
                                          <p:spTgt spid="253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9" dur="770" decel="100000"/>
                                        <p:tgtEl>
                                          <p:spTgt spid="303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0" dur="770" decel="100000"/>
                                        <p:tgtEl>
                                          <p:spTgt spid="3031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2" dur="770" fill="hold"/>
                                        <p:tgtEl>
                                          <p:spTgt spid="303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4" dur="770" fill="hold"/>
                                        <p:tgtEl>
                                          <p:spTgt spid="303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8" dur="770" decel="100000"/>
                                        <p:tgtEl>
                                          <p:spTgt spid="303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9" dur="770" decel="100000"/>
                                        <p:tgtEl>
                                          <p:spTgt spid="3031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1" dur="770" fill="hold"/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3" dur="770" fill="hold"/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770" decel="100000"/>
                                        <p:tgtEl>
                                          <p:spTgt spid="303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8" dur="770" decel="100000"/>
                                        <p:tgtEl>
                                          <p:spTgt spid="3031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0" dur="770" fill="hold"/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2" dur="770" fill="hold"/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6" dur="770" decel="100000"/>
                                        <p:tgtEl>
                                          <p:spTgt spid="3031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7" dur="770" decel="100000"/>
                                        <p:tgtEl>
                                          <p:spTgt spid="3031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9" dur="770" fill="hold"/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1" dur="770" fill="hold"/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5" dur="770" decel="100000"/>
                                        <p:tgtEl>
                                          <p:spTgt spid="303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6" dur="770" decel="100000"/>
                                        <p:tgtEl>
                                          <p:spTgt spid="3031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8" dur="770" fill="hold"/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0" dur="770" fill="hold"/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4" dur="770" decel="100000"/>
                                        <p:tgtEl>
                                          <p:spTgt spid="3031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5" dur="770" decel="100000"/>
                                        <p:tgtEl>
                                          <p:spTgt spid="3031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7" dur="770" fill="hold"/>
                                        <p:tgtEl>
                                          <p:spTgt spid="30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9" dur="770" fill="hold"/>
                                        <p:tgtEl>
                                          <p:spTgt spid="30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3" dur="770" decel="100000"/>
                                        <p:tgtEl>
                                          <p:spTgt spid="303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4" dur="770" decel="100000"/>
                                        <p:tgtEl>
                                          <p:spTgt spid="30310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0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6" dur="770" fill="hold"/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8" dur="770" fill="hold"/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500"/>
                                        <p:tgtEl>
                                          <p:spTgt spid="30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7" dur="500"/>
                                        <p:tgtEl>
                                          <p:spTgt spid="253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0" dur="500"/>
                                        <p:tgtEl>
                                          <p:spTgt spid="253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5" dur="770" decel="100000"/>
                                        <p:tgtEl>
                                          <p:spTgt spid="2539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6" dur="770" decel="100000"/>
                                        <p:tgtEl>
                                          <p:spTgt spid="2539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8" dur="770" fill="hold"/>
                                        <p:tgtEl>
                                          <p:spTgt spid="253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0" dur="770" fill="hold"/>
                                        <p:tgtEl>
                                          <p:spTgt spid="253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4" dur="770" decel="100000"/>
                                        <p:tgtEl>
                                          <p:spTgt spid="2539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5" dur="770" decel="100000"/>
                                        <p:tgtEl>
                                          <p:spTgt spid="2539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7" dur="770" fill="hold"/>
                                        <p:tgtEl>
                                          <p:spTgt spid="253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9" dur="770" fill="hold"/>
                                        <p:tgtEl>
                                          <p:spTgt spid="253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3" dur="770" decel="100000"/>
                                        <p:tgtEl>
                                          <p:spTgt spid="2539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4" dur="770" decel="100000"/>
                                        <p:tgtEl>
                                          <p:spTgt spid="25394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6" dur="770" fill="hold"/>
                                        <p:tgtEl>
                                          <p:spTgt spid="253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8" dur="770" fill="hold"/>
                                        <p:tgtEl>
                                          <p:spTgt spid="253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2" dur="770" decel="100000"/>
                                        <p:tgtEl>
                                          <p:spTgt spid="2539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3" dur="770" decel="100000"/>
                                        <p:tgtEl>
                                          <p:spTgt spid="2539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5" dur="770" fill="hold"/>
                                        <p:tgtEl>
                                          <p:spTgt spid="253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7" dur="770" fill="hold"/>
                                        <p:tgtEl>
                                          <p:spTgt spid="253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" fill="hold">
                      <p:stCondLst>
                        <p:cond delay="indefinite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3" dur="500"/>
                                        <p:tgtEl>
                                          <p:spTgt spid="30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6" dur="500"/>
                                        <p:tgtEl>
                                          <p:spTgt spid="253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9" dur="500"/>
                                        <p:tgtEl>
                                          <p:spTgt spid="253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4" dur="770" decel="100000"/>
                                        <p:tgtEl>
                                          <p:spTgt spid="2538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5" dur="770" decel="100000"/>
                                        <p:tgtEl>
                                          <p:spTgt spid="2538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7" dur="770" fill="hold"/>
                                        <p:tgtEl>
                                          <p:spTgt spid="253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9" dur="770" fill="hold"/>
                                        <p:tgtEl>
                                          <p:spTgt spid="253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3" dur="770" decel="100000"/>
                                        <p:tgtEl>
                                          <p:spTgt spid="2538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4" dur="770" decel="100000"/>
                                        <p:tgtEl>
                                          <p:spTgt spid="2538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6" dur="770" fill="hold"/>
                                        <p:tgtEl>
                                          <p:spTgt spid="253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8" dur="770" fill="hold"/>
                                        <p:tgtEl>
                                          <p:spTgt spid="253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2" dur="770" decel="100000"/>
                                        <p:tgtEl>
                                          <p:spTgt spid="2538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3" dur="770" decel="100000"/>
                                        <p:tgtEl>
                                          <p:spTgt spid="2538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5" dur="770" fill="hold"/>
                                        <p:tgtEl>
                                          <p:spTgt spid="253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7" dur="770" fill="hold"/>
                                        <p:tgtEl>
                                          <p:spTgt spid="253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1" dur="770" decel="100000"/>
                                        <p:tgtEl>
                                          <p:spTgt spid="2538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2" dur="770" decel="100000"/>
                                        <p:tgtEl>
                                          <p:spTgt spid="2538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4" dur="770" fill="hold"/>
                                        <p:tgtEl>
                                          <p:spTgt spid="253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6" dur="770" fill="hold"/>
                                        <p:tgtEl>
                                          <p:spTgt spid="253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0" dur="770" decel="100000"/>
                                        <p:tgtEl>
                                          <p:spTgt spid="2538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1" dur="770" decel="100000"/>
                                        <p:tgtEl>
                                          <p:spTgt spid="2538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3" dur="770" fill="hold"/>
                                        <p:tgtEl>
                                          <p:spTgt spid="253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5" dur="770" fill="hold"/>
                                        <p:tgtEl>
                                          <p:spTgt spid="253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9" dur="770" decel="100000"/>
                                        <p:tgtEl>
                                          <p:spTgt spid="2538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0" dur="770" decel="100000"/>
                                        <p:tgtEl>
                                          <p:spTgt spid="2538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2" dur="770" fill="hold"/>
                                        <p:tgtEl>
                                          <p:spTgt spid="253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4" dur="770" fill="hold"/>
                                        <p:tgtEl>
                                          <p:spTgt spid="253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894" grpId="0" animBg="1"/>
      <p:bldP spid="253895" grpId="0" animBg="1"/>
      <p:bldP spid="253896" grpId="0" animBg="1"/>
      <p:bldP spid="253897" grpId="0" animBg="1"/>
      <p:bldP spid="253898" grpId="0" animBg="1"/>
      <p:bldP spid="253899" grpId="0" animBg="1"/>
      <p:bldP spid="253900" grpId="0" animBg="1"/>
      <p:bldP spid="253901" grpId="0" animBg="1"/>
      <p:bldP spid="253902" grpId="0" animBg="1"/>
      <p:bldP spid="253903" grpId="0" animBg="1"/>
      <p:bldP spid="253904" grpId="0" animBg="1"/>
      <p:bldP spid="253905" grpId="0" animBg="1"/>
      <p:bldP spid="253906" grpId="0" animBg="1"/>
      <p:bldP spid="253907" grpId="0" animBg="1"/>
      <p:bldP spid="253908" grpId="0" animBg="1"/>
      <p:bldP spid="253911" grpId="0" animBg="1"/>
      <p:bldP spid="253912" grpId="0" animBg="1"/>
      <p:bldP spid="253913" grpId="0" animBg="1"/>
      <p:bldP spid="253914" grpId="0" animBg="1"/>
      <p:bldP spid="253916" grpId="0" animBg="1"/>
      <p:bldP spid="253917" grpId="0" animBg="1"/>
      <p:bldP spid="253918" grpId="0" animBg="1"/>
      <p:bldP spid="253919" grpId="0" animBg="1"/>
      <p:bldP spid="253920" grpId="0" animBg="1"/>
      <p:bldP spid="253921" grpId="0" animBg="1"/>
      <p:bldP spid="253922" grpId="0" animBg="1"/>
      <p:bldP spid="253923" grpId="0" animBg="1"/>
      <p:bldP spid="253925" grpId="0" animBg="1"/>
      <p:bldP spid="253926" grpId="0" animBg="1"/>
      <p:bldP spid="253927" grpId="0" animBg="1"/>
      <p:bldP spid="253928" grpId="0" animBg="1"/>
      <p:bldP spid="253929" grpId="0" animBg="1"/>
      <p:bldP spid="253934" grpId="0" animBg="1"/>
      <p:bldP spid="253935" grpId="0" animBg="1"/>
      <p:bldP spid="253937" grpId="0" animBg="1"/>
      <p:bldP spid="253938" grpId="0" animBg="1"/>
      <p:bldP spid="253939" grpId="0" animBg="1"/>
      <p:bldP spid="253941" grpId="0" animBg="1"/>
      <p:bldP spid="253942" grpId="0" animBg="1"/>
      <p:bldP spid="253943" grpId="0" animBg="1"/>
      <p:bldP spid="253944" grpId="0" animBg="1"/>
      <p:bldP spid="253945" grpId="0" animBg="1"/>
      <p:bldP spid="253946" grpId="0" animBg="1"/>
      <p:bldP spid="253947" grpId="0" animBg="1"/>
      <p:bldP spid="253948" grpId="0" animBg="1"/>
      <p:bldP spid="253949" grpId="0" animBg="1"/>
      <p:bldP spid="253950" grpId="0" animBg="1"/>
      <p:bldP spid="303105" grpId="0" animBg="1"/>
      <p:bldP spid="303106" grpId="0" animBg="1"/>
      <p:bldP spid="303107" grpId="0" animBg="1"/>
      <p:bldP spid="303108" grpId="0" animBg="1"/>
      <p:bldP spid="303109" grpId="0" animBg="1"/>
      <p:bldP spid="303110" grpId="0" animBg="1"/>
      <p:bldP spid="303112" grpId="0" animBg="1"/>
      <p:bldP spid="303113" grpId="0" animBg="1"/>
      <p:bldP spid="303114" grpId="0" animBg="1"/>
      <p:bldP spid="303115" grpId="0" animBg="1"/>
      <p:bldP spid="303116" grpId="0" animBg="1"/>
      <p:bldP spid="303117" grpId="0" animBg="1"/>
      <p:bldP spid="303118" grpId="0" animBg="1"/>
      <p:bldP spid="303119" grpId="0" animBg="1"/>
      <p:bldP spid="303120" grpId="0" animBg="1"/>
      <p:bldP spid="303121" grpId="0" animBg="1"/>
      <p:bldP spid="303122" grpId="0" animBg="1"/>
      <p:bldP spid="303123" grpId="0" animBg="1"/>
      <p:bldP spid="303124" grpId="0" animBg="1"/>
      <p:bldP spid="303125" grpId="0" animBg="1"/>
      <p:bldP spid="303126" grpId="0" animBg="1"/>
      <p:bldP spid="303127" grpId="0" animBg="1"/>
      <p:bldP spid="303128" grpId="0" animBg="1"/>
      <p:bldP spid="303129" grpId="0" animBg="1"/>
      <p:bldP spid="303130" grpId="0" animBg="1"/>
      <p:bldP spid="303131" grpId="0" animBg="1"/>
      <p:bldP spid="303132" grpId="0" animBg="1"/>
      <p:bldP spid="303133" grpId="0" animBg="1"/>
      <p:bldP spid="303134" grpId="0" animBg="1"/>
      <p:bldP spid="303135" grpId="0" animBg="1"/>
      <p:bldP spid="303136" grpId="0" animBg="1"/>
      <p:bldP spid="303137" grpId="0" animBg="1"/>
      <p:bldP spid="303138" grpId="0" animBg="1"/>
      <p:bldP spid="303139" grpId="0" animBg="1"/>
      <p:bldP spid="2983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143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mbria" pitchFamily="18" charset="0"/>
              </a:rPr>
              <a:t>BT 4 / 129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gray">
          <a:xfrm>
            <a:off x="228600" y="274637"/>
            <a:ext cx="67818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III – LUYỆN TẬP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84767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Viết 01 đoạn văn ngắn (từ 06 – 08 câu) </a:t>
            </a:r>
          </a:p>
          <a:p>
            <a:pPr algn="ctr"/>
            <a:endParaRPr lang="en-US" sz="24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về tình yêu quê hương, có dùng 02 cặp từ trái nghĩa.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NỘI DUNG</a:t>
            </a:r>
            <a:endParaRPr lang="en-US" dirty="0"/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1927225" y="3460750"/>
            <a:ext cx="5311775" cy="688975"/>
            <a:chOff x="720" y="1392"/>
            <a:chExt cx="4058" cy="480"/>
          </a:xfrm>
        </p:grpSpPr>
        <p:sp>
          <p:nvSpPr>
            <p:cNvPr id="7172" name="AutoShape 4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92157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73" name="Group 5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174" name="AutoShape 6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5" name="AutoShape 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1927225" y="4325938"/>
            <a:ext cx="5311775" cy="688975"/>
            <a:chOff x="720" y="1392"/>
            <a:chExt cx="4058" cy="480"/>
          </a:xfrm>
        </p:grpSpPr>
        <p:sp>
          <p:nvSpPr>
            <p:cNvPr id="7177" name="AutoShape 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92157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78" name="Group 1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179" name="AutoShape 1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0" name="AutoShape 1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186" name="Group 18"/>
          <p:cNvGrpSpPr>
            <a:grpSpLocks/>
          </p:cNvGrpSpPr>
          <p:nvPr/>
        </p:nvGrpSpPr>
        <p:grpSpPr bwMode="auto">
          <a:xfrm>
            <a:off x="1927225" y="2597150"/>
            <a:ext cx="5311775" cy="688975"/>
            <a:chOff x="720" y="1392"/>
            <a:chExt cx="4058" cy="480"/>
          </a:xfrm>
        </p:grpSpPr>
        <p:sp>
          <p:nvSpPr>
            <p:cNvPr id="7187" name="AutoShape 1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92157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88" name="Group 2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189" name="AutoShape 2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0" name="AutoShape 2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191" name="Text Box 23"/>
          <p:cNvSpPr txBox="1">
            <a:spLocks noChangeArrowheads="1"/>
          </p:cNvSpPr>
          <p:nvPr/>
        </p:nvSpPr>
        <p:spPr bwMode="white">
          <a:xfrm>
            <a:off x="2393950" y="2711450"/>
            <a:ext cx="4845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THẾ NÀO LÀ TỪ TRÁI NGHĨA ?</a:t>
            </a:r>
            <a:endParaRPr lang="en-US" sz="24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white">
          <a:xfrm>
            <a:off x="2405063" y="35687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SỬ DỤNG TỪ TRÁI NGHĨA</a:t>
            </a:r>
            <a:endParaRPr lang="en-US" sz="24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white">
          <a:xfrm>
            <a:off x="2405063" y="4427538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LUYỆN TẬP</a:t>
            </a:r>
            <a:endParaRPr lang="en-US" sz="2400" b="1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7196" name="Picture 28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743075" y="4300538"/>
            <a:ext cx="792163" cy="949325"/>
          </a:xfrm>
          <a:prstGeom prst="rect">
            <a:avLst/>
          </a:prstGeom>
          <a:noFill/>
        </p:spPr>
      </p:pic>
      <p:pic>
        <p:nvPicPr>
          <p:cNvPr id="7197" name="Picture 29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743075" y="3449638"/>
            <a:ext cx="792163" cy="949325"/>
          </a:xfrm>
          <a:prstGeom prst="rect">
            <a:avLst/>
          </a:prstGeom>
          <a:noFill/>
        </p:spPr>
      </p:pic>
      <p:pic>
        <p:nvPicPr>
          <p:cNvPr id="7198" name="Picture 30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731963" y="2592388"/>
            <a:ext cx="792162" cy="949325"/>
          </a:xfrm>
          <a:prstGeom prst="rect">
            <a:avLst/>
          </a:prstGeom>
          <a:noFill/>
        </p:spPr>
      </p:pic>
      <p:sp>
        <p:nvSpPr>
          <p:cNvPr id="7199" name="Text Box 31"/>
          <p:cNvSpPr txBox="1">
            <a:spLocks noChangeArrowheads="1"/>
          </p:cNvSpPr>
          <p:nvPr/>
        </p:nvSpPr>
        <p:spPr bwMode="white">
          <a:xfrm>
            <a:off x="2073275" y="5283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cs typeface="Arial" charset="0"/>
              </a:rPr>
              <a:t>4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white">
          <a:xfrm>
            <a:off x="2052638" y="268922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cs typeface="Arial" charset="0"/>
              </a:rPr>
              <a:t>1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white">
          <a:xfrm>
            <a:off x="2065338" y="3548063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cs typeface="Arial" charset="0"/>
              </a:rPr>
              <a:t>2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white">
          <a:xfrm>
            <a:off x="2065338" y="443547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cs typeface="Arial" charset="0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 – THẾ NÀO LÀ TỪ TRÁI NGHĨA ?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143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VD 1 / 128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1600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Tìm cặp từ trái nghĩa :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2209800"/>
            <a:ext cx="5334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000000"/>
                </a:solidFill>
                <a:latin typeface="Cambria" pitchFamily="18" charset="0"/>
              </a:rPr>
              <a:t>CẢM NGHĨ TRONG ĐÊM THANH TĨNH</a:t>
            </a:r>
            <a:endParaRPr lang="en-US" sz="23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2290" name="AutoShape 2" descr="http://d2.violet.vn/uploads/thumbnails/210/thumbnails2/0.Cam_nghi_trong_dem_thanh_tinh.jp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291" name="Picture 3" descr="C:\Users\Hp\Desktop\0.Cam_nghi_trong_dem_thanh_tinh.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743200"/>
            <a:ext cx="4506810" cy="2916382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029200" y="2895600"/>
            <a:ext cx="3352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Đầu giường ánh trăng rọi,</a:t>
            </a:r>
          </a:p>
          <a:p>
            <a:pPr algn="just"/>
            <a:endParaRPr lang="en-US" sz="2000" dirty="0" smtClean="0">
              <a:solidFill>
                <a:srgbClr val="333333"/>
              </a:solidFill>
              <a:latin typeface="Cambria" pitchFamily="18" charset="0"/>
            </a:endParaRPr>
          </a:p>
          <a:p>
            <a:pPr algn="just"/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Ngỡ mặt đất phủ sương.</a:t>
            </a:r>
          </a:p>
          <a:p>
            <a:pPr algn="just"/>
            <a:endParaRPr lang="en-US" sz="2000" dirty="0" smtClean="0">
              <a:solidFill>
                <a:srgbClr val="333333"/>
              </a:solidFill>
              <a:latin typeface="Cambria" pitchFamily="18" charset="0"/>
            </a:endParaRPr>
          </a:p>
          <a:p>
            <a:pPr algn="just"/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Ngẩng đầu nhìn trăng sáng,</a:t>
            </a:r>
          </a:p>
          <a:p>
            <a:pPr algn="just"/>
            <a:endParaRPr lang="en-US" sz="2000" dirty="0" smtClean="0">
              <a:solidFill>
                <a:srgbClr val="333333"/>
              </a:solidFill>
              <a:latin typeface="Cambria" pitchFamily="18" charset="0"/>
            </a:endParaRPr>
          </a:p>
          <a:p>
            <a:pPr algn="just"/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Cúi đầu nhớ cố hương.</a:t>
            </a:r>
            <a:endParaRPr lang="en-US" sz="2000" dirty="0">
              <a:solidFill>
                <a:srgbClr val="333333"/>
              </a:solidFill>
              <a:latin typeface="Cambr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29200" y="2889740"/>
            <a:ext cx="3352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Đầu giường ánh trăng rọi,</a:t>
            </a:r>
          </a:p>
          <a:p>
            <a:pPr algn="just"/>
            <a:endParaRPr lang="en-US" sz="2000" dirty="0" smtClean="0">
              <a:solidFill>
                <a:srgbClr val="333333"/>
              </a:solidFill>
              <a:latin typeface="Cambria" pitchFamily="18" charset="0"/>
            </a:endParaRPr>
          </a:p>
          <a:p>
            <a:pPr algn="just"/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Ngỡ mặt đất phủ sương.</a:t>
            </a:r>
          </a:p>
          <a:p>
            <a:pPr algn="just"/>
            <a:endParaRPr lang="en-US" sz="2000" dirty="0" smtClean="0">
              <a:solidFill>
                <a:srgbClr val="333333"/>
              </a:solidFill>
              <a:latin typeface="Cambria" pitchFamily="18" charset="0"/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  <a:latin typeface="Cambria" pitchFamily="18" charset="0"/>
              </a:rPr>
              <a:t>Ngẩng</a:t>
            </a:r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 đầu nhìn trăng sáng,</a:t>
            </a:r>
          </a:p>
          <a:p>
            <a:pPr algn="just"/>
            <a:endParaRPr lang="en-US" sz="2000" dirty="0" smtClean="0">
              <a:solidFill>
                <a:srgbClr val="333333"/>
              </a:solidFill>
              <a:latin typeface="Cambria" pitchFamily="18" charset="0"/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  <a:latin typeface="Cambria" pitchFamily="18" charset="0"/>
              </a:rPr>
              <a:t>Cúi</a:t>
            </a:r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 đầu nhớ cố hương.</a:t>
            </a:r>
            <a:endParaRPr lang="en-US" sz="2000" dirty="0">
              <a:solidFill>
                <a:srgbClr val="333333"/>
              </a:solidFill>
              <a:latin typeface="Cambria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105400" y="4495800"/>
            <a:ext cx="6858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147604" y="5091332"/>
            <a:ext cx="3048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 – THẾ NÀO LÀ TỪ TRÁI NGHĨA ?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143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VD 1 / 128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1600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Tìm cặp từ trái nghĩa :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2209800"/>
            <a:ext cx="5334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000000"/>
                </a:solidFill>
                <a:latin typeface="Cambria" pitchFamily="18" charset="0"/>
              </a:rPr>
              <a:t>HỒI HƯƠNG NGẪU THƯ</a:t>
            </a:r>
            <a:endParaRPr lang="en-US" sz="23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2290" name="AutoShape 2" descr="http://d2.violet.vn/uploads/thumbnails/210/thumbnails2/0.Cam_nghi_trong_dem_thanh_tinh.jp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495800" y="2895600"/>
            <a:ext cx="4648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Trẻ đi, già trở lại nhà</a:t>
            </a:r>
          </a:p>
          <a:p>
            <a:pPr algn="just"/>
            <a:endParaRPr lang="en-US" sz="2000" dirty="0" smtClean="0">
              <a:solidFill>
                <a:srgbClr val="333333"/>
              </a:solidFill>
              <a:latin typeface="Cambria" pitchFamily="18" charset="0"/>
            </a:endParaRPr>
          </a:p>
          <a:p>
            <a:pPr algn="just"/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Giọng quê không đổi, sương pha mái đầu</a:t>
            </a:r>
          </a:p>
          <a:p>
            <a:pPr algn="just"/>
            <a:endParaRPr lang="en-US" sz="2000" dirty="0" smtClean="0">
              <a:solidFill>
                <a:srgbClr val="333333"/>
              </a:solidFill>
              <a:latin typeface="Cambria" pitchFamily="18" charset="0"/>
            </a:endParaRPr>
          </a:p>
          <a:p>
            <a:pPr algn="just"/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Gặp nhau mà chẳng biết nhau</a:t>
            </a:r>
          </a:p>
          <a:p>
            <a:pPr algn="just"/>
            <a:endParaRPr lang="en-US" sz="2000" dirty="0" smtClean="0">
              <a:solidFill>
                <a:srgbClr val="333333"/>
              </a:solidFill>
              <a:latin typeface="Cambria" pitchFamily="18" charset="0"/>
            </a:endParaRPr>
          </a:p>
          <a:p>
            <a:pPr algn="just"/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Trẻ cười hỏi : “Khách từ đâu đến làng”</a:t>
            </a:r>
            <a:endParaRPr lang="en-US" sz="2000" dirty="0">
              <a:solidFill>
                <a:srgbClr val="333333"/>
              </a:solidFill>
              <a:latin typeface="Cambria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743136" y="3276600"/>
            <a:ext cx="5334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48200" y="2894012"/>
            <a:ext cx="3048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770" name="Picture 2" descr="C:\Users\Hp\Desktop\0.Ngau_nhien_viet_nhan_buoi_ve_qu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667000"/>
            <a:ext cx="4191000" cy="2556316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4495800" y="2892627"/>
            <a:ext cx="4648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rgbClr val="FF0000"/>
                </a:solidFill>
                <a:latin typeface="Cambria" pitchFamily="18" charset="0"/>
              </a:rPr>
              <a:t>Trẻ</a:t>
            </a:r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đi</a:t>
            </a:r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, </a:t>
            </a:r>
            <a:r>
              <a:rPr lang="en-US" sz="2000" dirty="0" smtClean="0">
                <a:solidFill>
                  <a:srgbClr val="FF0000"/>
                </a:solidFill>
                <a:latin typeface="Cambria" pitchFamily="18" charset="0"/>
              </a:rPr>
              <a:t>già</a:t>
            </a:r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trở lại </a:t>
            </a:r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nhà</a:t>
            </a:r>
          </a:p>
          <a:p>
            <a:pPr algn="just"/>
            <a:endParaRPr lang="en-US" sz="2000" dirty="0" smtClean="0">
              <a:solidFill>
                <a:srgbClr val="333333"/>
              </a:solidFill>
              <a:latin typeface="Cambria" pitchFamily="18" charset="0"/>
            </a:endParaRPr>
          </a:p>
          <a:p>
            <a:pPr algn="just"/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Giọng quê không đổi, sương pha mái đầu</a:t>
            </a:r>
          </a:p>
          <a:p>
            <a:pPr algn="just"/>
            <a:endParaRPr lang="en-US" sz="2000" dirty="0" smtClean="0">
              <a:solidFill>
                <a:srgbClr val="333333"/>
              </a:solidFill>
              <a:latin typeface="Cambria" pitchFamily="18" charset="0"/>
            </a:endParaRPr>
          </a:p>
          <a:p>
            <a:pPr algn="just"/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Gặp nhau mà chẳng biết nhau</a:t>
            </a:r>
          </a:p>
          <a:p>
            <a:pPr algn="just"/>
            <a:endParaRPr lang="en-US" sz="2000" dirty="0" smtClean="0">
              <a:solidFill>
                <a:srgbClr val="333333"/>
              </a:solidFill>
              <a:latin typeface="Cambria" pitchFamily="18" charset="0"/>
            </a:endParaRPr>
          </a:p>
          <a:p>
            <a:pPr algn="just"/>
            <a:r>
              <a:rPr lang="en-US" sz="2000" dirty="0" smtClean="0">
                <a:solidFill>
                  <a:srgbClr val="333333"/>
                </a:solidFill>
                <a:latin typeface="Cambria" pitchFamily="18" charset="0"/>
              </a:rPr>
              <a:t>Trẻ cười hỏi : “Khách từ đâu đến làng”</a:t>
            </a:r>
            <a:endParaRPr lang="en-US" sz="2000" dirty="0">
              <a:solidFill>
                <a:srgbClr val="333333"/>
              </a:solidFill>
              <a:latin typeface="Cambria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5334000" y="2895600"/>
            <a:ext cx="3048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967068" y="3296528"/>
            <a:ext cx="3048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 – THẾ NÀO LÀ TỪ TRÁI NGHĨA ?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1447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VD 1 / 128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19050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Tìm cặp từ trái nghĩa :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2290" name="AutoShape 2" descr="http://d2.violet.vn/uploads/thumbnails/210/thumbnails2/0.Cam_nghi_trong_dem_thanh_tinh.jp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62000" y="2556808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a- ngẩng &gt;&lt; cúi</a:t>
            </a:r>
          </a:p>
          <a:p>
            <a:endParaRPr lang="en-US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b- trẻ &gt;&lt; già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      đi &gt;&lt; trở lại </a:t>
            </a:r>
            <a:endParaRPr lang="en-US" sz="2400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127" y="4853556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 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Từ trái nghĩa là những từ có nghĩa trái ngược nhau.</a:t>
            </a:r>
            <a:endParaRPr lang="en-US" sz="2400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BT NHANH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11430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mbria" pitchFamily="18" charset="0"/>
              </a:rPr>
              <a:t>Tìm cặp từ trái nghĩa :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2290" name="AutoShape 2" descr="http://d2.violet.vn/uploads/thumbnails/210/thumbnails2/0.Cam_nghi_trong_dem_thanh_tinh.jp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228600" y="1828800"/>
            <a:ext cx="6858000" cy="687387"/>
            <a:chOff x="764" y="2737"/>
            <a:chExt cx="1032" cy="102"/>
          </a:xfrm>
        </p:grpSpPr>
        <p:sp>
          <p:nvSpPr>
            <p:cNvPr id="10" name="AutoShape 39"/>
            <p:cNvSpPr>
              <a:spLocks noChangeArrowheads="1"/>
            </p:cNvSpPr>
            <p:nvPr/>
          </p:nvSpPr>
          <p:spPr bwMode="gray">
            <a:xfrm>
              <a:off x="764" y="2737"/>
              <a:ext cx="1031" cy="102"/>
            </a:xfrm>
            <a:prstGeom prst="roundRect">
              <a:avLst>
                <a:gd name="adj" fmla="val 20588"/>
              </a:avLst>
            </a:prstGeom>
            <a:gradFill rotWithShape="1">
              <a:gsLst>
                <a:gs pos="0">
                  <a:schemeClr val="accent1">
                    <a:gamma/>
                    <a:shade val="85882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080808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40"/>
            <p:cNvSpPr>
              <a:spLocks noChangeArrowheads="1"/>
            </p:cNvSpPr>
            <p:nvPr/>
          </p:nvSpPr>
          <p:spPr bwMode="gray">
            <a:xfrm>
              <a:off x="765" y="2737"/>
              <a:ext cx="1031" cy="4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9412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09600" y="19812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1. 	Lá lành đùm lá rách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19812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1. 	Lá 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lành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đùm lá 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rách</a:t>
            </a:r>
            <a:endParaRPr lang="en-US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2800" y="1828800"/>
            <a:ext cx="167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Cambria" pitchFamily="18" charset="0"/>
              </a:rPr>
              <a:t>+ 200</a:t>
            </a:r>
            <a:endParaRPr lang="en-US" sz="4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grpSp>
        <p:nvGrpSpPr>
          <p:cNvPr id="17" name="Group 38"/>
          <p:cNvGrpSpPr>
            <a:grpSpLocks/>
          </p:cNvGrpSpPr>
          <p:nvPr/>
        </p:nvGrpSpPr>
        <p:grpSpPr bwMode="auto">
          <a:xfrm>
            <a:off x="228600" y="2667000"/>
            <a:ext cx="6858000" cy="687387"/>
            <a:chOff x="764" y="2737"/>
            <a:chExt cx="1032" cy="102"/>
          </a:xfrm>
        </p:grpSpPr>
        <p:sp>
          <p:nvSpPr>
            <p:cNvPr id="18" name="AutoShape 39"/>
            <p:cNvSpPr>
              <a:spLocks noChangeArrowheads="1"/>
            </p:cNvSpPr>
            <p:nvPr/>
          </p:nvSpPr>
          <p:spPr bwMode="gray">
            <a:xfrm>
              <a:off x="764" y="2737"/>
              <a:ext cx="1031" cy="102"/>
            </a:xfrm>
            <a:prstGeom prst="roundRect">
              <a:avLst>
                <a:gd name="adj" fmla="val 20588"/>
              </a:avLst>
            </a:prstGeom>
            <a:gradFill rotWithShape="1">
              <a:gsLst>
                <a:gs pos="0">
                  <a:schemeClr val="accent1">
                    <a:gamma/>
                    <a:shade val="85882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080808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AutoShape 40"/>
            <p:cNvSpPr>
              <a:spLocks noChangeArrowheads="1"/>
            </p:cNvSpPr>
            <p:nvPr/>
          </p:nvSpPr>
          <p:spPr bwMode="gray">
            <a:xfrm>
              <a:off x="765" y="2737"/>
              <a:ext cx="1031" cy="4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9412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38"/>
          <p:cNvGrpSpPr>
            <a:grpSpLocks/>
          </p:cNvGrpSpPr>
          <p:nvPr/>
        </p:nvGrpSpPr>
        <p:grpSpPr bwMode="auto">
          <a:xfrm>
            <a:off x="228600" y="3581400"/>
            <a:ext cx="6858000" cy="1524000"/>
            <a:chOff x="764" y="2737"/>
            <a:chExt cx="1032" cy="102"/>
          </a:xfrm>
        </p:grpSpPr>
        <p:sp>
          <p:nvSpPr>
            <p:cNvPr id="21" name="AutoShape 39"/>
            <p:cNvSpPr>
              <a:spLocks noChangeArrowheads="1"/>
            </p:cNvSpPr>
            <p:nvPr/>
          </p:nvSpPr>
          <p:spPr bwMode="gray">
            <a:xfrm>
              <a:off x="764" y="2737"/>
              <a:ext cx="1031" cy="102"/>
            </a:xfrm>
            <a:prstGeom prst="roundRect">
              <a:avLst>
                <a:gd name="adj" fmla="val 20588"/>
              </a:avLst>
            </a:prstGeom>
            <a:gradFill rotWithShape="1">
              <a:gsLst>
                <a:gs pos="0">
                  <a:schemeClr val="accent1">
                    <a:gamma/>
                    <a:shade val="85882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080808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utoShape 40"/>
            <p:cNvSpPr>
              <a:spLocks noChangeArrowheads="1"/>
            </p:cNvSpPr>
            <p:nvPr/>
          </p:nvSpPr>
          <p:spPr bwMode="gray">
            <a:xfrm>
              <a:off x="765" y="2737"/>
              <a:ext cx="1031" cy="4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9412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09600" y="2786799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2.	Chân cứng đá mềm</a:t>
            </a:r>
            <a:endParaRPr lang="en-US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9600" y="3752671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3. 	Trên đồng cạn, dưới đồng sâu</a:t>
            </a:r>
          </a:p>
          <a:p>
            <a:endParaRPr lang="en-US" sz="24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        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Chồng cày vợ cấy, con trâu đi bừa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9600" y="2785404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2.	Chân 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cứng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đá 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mềm</a:t>
            </a:r>
            <a:endParaRPr lang="en-US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62800" y="2590800"/>
            <a:ext cx="167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Cambria" pitchFamily="18" charset="0"/>
              </a:rPr>
              <a:t>+ 500</a:t>
            </a:r>
            <a:endParaRPr lang="en-US" sz="4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9600" y="3747868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3. 	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Trên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đồng 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cạn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dưới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đồng 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sâu</a:t>
            </a:r>
          </a:p>
          <a:p>
            <a:endParaRPr lang="en-US" sz="24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        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Chồng cày vợ cấy, con trâu đi bừa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86600" y="3962400"/>
            <a:ext cx="198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Cambria" pitchFamily="18" charset="0"/>
              </a:rPr>
              <a:t>+ 1000</a:t>
            </a:r>
            <a:endParaRPr lang="en-US" sz="4400" b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5" grpId="0"/>
      <p:bldP spid="16" grpId="0"/>
      <p:bldP spid="16" grpId="1"/>
      <p:bldP spid="26" grpId="0"/>
      <p:bldP spid="27" grpId="0"/>
      <p:bldP spid="32" grpId="0"/>
      <p:bldP spid="33" grpId="0"/>
      <p:bldP spid="33" grpId="1"/>
      <p:bldP spid="34" grpId="0"/>
      <p:bldP spid="35" grpId="0"/>
      <p:bldP spid="3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BT NHANH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11430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mbria" pitchFamily="18" charset="0"/>
              </a:rPr>
              <a:t>Tìm cặp từ trái nghĩa :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2290" name="AutoShape 2" descr="http://d2.violet.vn/uploads/thumbnails/210/thumbnails2/0.Cam_nghi_trong_dem_thanh_tinh.jp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19600" y="1752600"/>
            <a:ext cx="3352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Cambria" pitchFamily="18" charset="0"/>
              </a:rPr>
              <a:t>Cao &gt;&lt; Thấp</a:t>
            </a:r>
            <a:endParaRPr lang="en-US" sz="4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pic>
        <p:nvPicPr>
          <p:cNvPr id="33794" name="Picture 2" descr="C:\Users\Hp\Desktop\pagoda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752600"/>
            <a:ext cx="3829746" cy="4648200"/>
          </a:xfrm>
          <a:prstGeom prst="rect">
            <a:avLst/>
          </a:prstGeom>
          <a:noFill/>
        </p:spPr>
      </p:pic>
      <p:pic>
        <p:nvPicPr>
          <p:cNvPr id="24" name="Picture 2" descr="C:\Users\Hp\Desktop\pagoda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895600"/>
            <a:ext cx="3200400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BT NHANH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11430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mbria" pitchFamily="18" charset="0"/>
              </a:rPr>
              <a:t>Tìm cặp từ trái nghĩa :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2290" name="AutoShape 2" descr="http://d2.violet.vn/uploads/thumbnails/210/thumbnails2/0.Cam_nghi_trong_dem_thanh_tinh.jp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4818" name="Picture 2" descr="C:\Users\Hp\Desktop\gay451210_0bcc4.jpg"/>
          <p:cNvPicPr>
            <a:picLocks noChangeAspect="1" noChangeArrowheads="1"/>
          </p:cNvPicPr>
          <p:nvPr/>
        </p:nvPicPr>
        <p:blipFill>
          <a:blip r:embed="rId2"/>
          <a:srcRect r="54000"/>
          <a:stretch>
            <a:fillRect/>
          </a:stretch>
        </p:blipFill>
        <p:spPr bwMode="auto">
          <a:xfrm>
            <a:off x="533400" y="1600200"/>
            <a:ext cx="1752600" cy="4791075"/>
          </a:xfrm>
          <a:prstGeom prst="rect">
            <a:avLst/>
          </a:prstGeom>
          <a:noFill/>
        </p:spPr>
      </p:pic>
      <p:pic>
        <p:nvPicPr>
          <p:cNvPr id="34819" name="Picture 3" descr="C:\Users\Hp\Desktop\537819_182187811932250_669508120_n-d53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600200"/>
            <a:ext cx="4800600" cy="48006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7239000" y="1676400"/>
            <a:ext cx="1600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Cambria" pitchFamily="18" charset="0"/>
              </a:rPr>
              <a:t>Gầy </a:t>
            </a:r>
          </a:p>
          <a:p>
            <a:r>
              <a:rPr lang="en-US" sz="4400" b="1" dirty="0" smtClean="0">
                <a:solidFill>
                  <a:srgbClr val="FF0000"/>
                </a:solidFill>
                <a:latin typeface="Cambria" pitchFamily="18" charset="0"/>
              </a:rPr>
              <a:t>&gt;&lt; </a:t>
            </a:r>
          </a:p>
          <a:p>
            <a:r>
              <a:rPr lang="en-US" sz="4400" b="1" dirty="0" smtClean="0">
                <a:solidFill>
                  <a:srgbClr val="FF0000"/>
                </a:solidFill>
                <a:latin typeface="Cambria" pitchFamily="18" charset="0"/>
              </a:rPr>
              <a:t>Mập</a:t>
            </a:r>
            <a:endParaRPr lang="en-US" sz="4400" b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II – SỬ DỤNG TỪ TRÁI NGHĨA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143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mbria" pitchFamily="18" charset="0"/>
              </a:rPr>
              <a:t>VD 1 / 128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2290" name="AutoShape 2" descr="http://d2.violet.vn/uploads/thumbnails/210/thumbnails2/0.Cam_nghi_trong_dem_thanh_tinh.jp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28600" y="1824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a- ngẩng &gt;&lt; cúi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877094" y="3923506"/>
            <a:ext cx="5105400" cy="1588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600" y="2590800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b- trẻ &gt;&lt; già</a:t>
            </a:r>
          </a:p>
          <a:p>
            <a:endParaRPr lang="en-US" sz="24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     đi &gt;&lt; trở lại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81400" y="18288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Tạo phép đối, nổi bật tình yêu quê.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81400" y="25908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Tạo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phép đối, </a:t>
            </a:r>
            <a:endParaRPr lang="en-US" sz="2400" b="1" dirty="0" smtClean="0">
              <a:solidFill>
                <a:srgbClr val="000000"/>
              </a:solidFill>
              <a:latin typeface="Cambria" pitchFamily="18" charset="0"/>
              <a:sym typeface="Wingdings" pitchFamily="2" charset="2"/>
            </a:endParaRPr>
          </a:p>
          <a:p>
            <a:r>
              <a:rPr lang="en-US" sz="2400" b="1" dirty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   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khái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quát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thời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gian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xa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quê.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4114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c- Lên voi xuống chó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8600" y="4114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c- 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Lên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voi 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xuống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chó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81400" y="4122003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Tạo hình ảnh tương phản, 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     gây ấn tượng mạnh.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574TGp_natural_light_ani">
  <a:themeElements>
    <a:clrScheme name="Default Design 3">
      <a:dk1>
        <a:srgbClr val="808080"/>
      </a:dk1>
      <a:lt1>
        <a:srgbClr val="DDE89A"/>
      </a:lt1>
      <a:dk2>
        <a:srgbClr val="329A2A"/>
      </a:dk2>
      <a:lt2>
        <a:srgbClr val="185E25"/>
      </a:lt2>
      <a:accent1>
        <a:srgbClr val="80CB35"/>
      </a:accent1>
      <a:accent2>
        <a:srgbClr val="518CD3"/>
      </a:accent2>
      <a:accent3>
        <a:srgbClr val="ADCAAC"/>
      </a:accent3>
      <a:accent4>
        <a:srgbClr val="BDC683"/>
      </a:accent4>
      <a:accent5>
        <a:srgbClr val="C0E2AE"/>
      </a:accent5>
      <a:accent6>
        <a:srgbClr val="497EBF"/>
      </a:accent6>
      <a:hlink>
        <a:srgbClr val="E15D7C"/>
      </a:hlink>
      <a:folHlink>
        <a:srgbClr val="DB915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808080"/>
        </a:dk1>
        <a:lt1>
          <a:srgbClr val="EADCC0"/>
        </a:lt1>
        <a:dk2>
          <a:srgbClr val="F97407"/>
        </a:dk2>
        <a:lt2>
          <a:srgbClr val="E65D00"/>
        </a:lt2>
        <a:accent1>
          <a:srgbClr val="FBCF2D"/>
        </a:accent1>
        <a:accent2>
          <a:srgbClr val="5C8CDA"/>
        </a:accent2>
        <a:accent3>
          <a:srgbClr val="FBBCAA"/>
        </a:accent3>
        <a:accent4>
          <a:srgbClr val="C8BCA4"/>
        </a:accent4>
        <a:accent5>
          <a:srgbClr val="FDE4AD"/>
        </a:accent5>
        <a:accent6>
          <a:srgbClr val="537EC5"/>
        </a:accent6>
        <a:hlink>
          <a:srgbClr val="87D242"/>
        </a:hlink>
        <a:folHlink>
          <a:srgbClr val="DA647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8080"/>
        </a:dk1>
        <a:lt1>
          <a:srgbClr val="9BD3E5"/>
        </a:lt1>
        <a:dk2>
          <a:srgbClr val="357DA9"/>
        </a:dk2>
        <a:lt2>
          <a:srgbClr val="101C56"/>
        </a:lt2>
        <a:accent1>
          <a:srgbClr val="58BECC"/>
        </a:accent1>
        <a:accent2>
          <a:srgbClr val="8A5BDF"/>
        </a:accent2>
        <a:accent3>
          <a:srgbClr val="AEBFD1"/>
        </a:accent3>
        <a:accent4>
          <a:srgbClr val="84B4C3"/>
        </a:accent4>
        <a:accent5>
          <a:srgbClr val="B4DBE2"/>
        </a:accent5>
        <a:accent6>
          <a:srgbClr val="7D52CA"/>
        </a:accent6>
        <a:hlink>
          <a:srgbClr val="6ECC4C"/>
        </a:hlink>
        <a:folHlink>
          <a:srgbClr val="DD693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808080"/>
        </a:dk1>
        <a:lt1>
          <a:srgbClr val="DDE89A"/>
        </a:lt1>
        <a:dk2>
          <a:srgbClr val="329A2A"/>
        </a:dk2>
        <a:lt2>
          <a:srgbClr val="185E25"/>
        </a:lt2>
        <a:accent1>
          <a:srgbClr val="80CB35"/>
        </a:accent1>
        <a:accent2>
          <a:srgbClr val="518CD3"/>
        </a:accent2>
        <a:accent3>
          <a:srgbClr val="ADCAAC"/>
        </a:accent3>
        <a:accent4>
          <a:srgbClr val="BDC683"/>
        </a:accent4>
        <a:accent5>
          <a:srgbClr val="C0E2AE"/>
        </a:accent5>
        <a:accent6>
          <a:srgbClr val="497EBF"/>
        </a:accent6>
        <a:hlink>
          <a:srgbClr val="E15D7C"/>
        </a:hlink>
        <a:folHlink>
          <a:srgbClr val="DB91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574TGp_natural_light_ani</Template>
  <TotalTime>442</TotalTime>
  <Words>876</Words>
  <Application>Microsoft Office PowerPoint</Application>
  <PresentationFormat>On-screen Show (4:3)</PresentationFormat>
  <Paragraphs>251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574TGp_natural_light_ani</vt:lpstr>
      <vt:lpstr>TIẾT 42  TỪ TRÁI NGHĨA</vt:lpstr>
      <vt:lpstr>NỘI DUNG</vt:lpstr>
      <vt:lpstr>I – THẾ NÀO LÀ TỪ TRÁI NGHĨA ?</vt:lpstr>
      <vt:lpstr>I – THẾ NÀO LÀ TỪ TRÁI NGHĨA ?</vt:lpstr>
      <vt:lpstr>I – THẾ NÀO LÀ TỪ TRÁI NGHĨA ?</vt:lpstr>
      <vt:lpstr>BT NHANH</vt:lpstr>
      <vt:lpstr>BT NHANH</vt:lpstr>
      <vt:lpstr>BT NHANH</vt:lpstr>
      <vt:lpstr>II – SỬ DỤNG TỪ TRÁI NGHĨA</vt:lpstr>
      <vt:lpstr>III – LUYỆN TẬP</vt:lpstr>
      <vt:lpstr>III – LUYỆN TẬP</vt:lpstr>
      <vt:lpstr>III – LUYỆN TẬP</vt:lpstr>
      <vt:lpstr>PowerPoint Presentation</vt:lpstr>
      <vt:lpstr>PowerPoint Presentation</vt:lpstr>
    </vt:vector>
  </TitlesOfParts>
  <Company>TTDV - Cholimex MEI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Hp</dc:creator>
  <cp:lastModifiedBy>acer</cp:lastModifiedBy>
  <cp:revision>76</cp:revision>
  <dcterms:created xsi:type="dcterms:W3CDTF">2013-10-21T11:19:42Z</dcterms:created>
  <dcterms:modified xsi:type="dcterms:W3CDTF">2015-10-26T00:54:42Z</dcterms:modified>
</cp:coreProperties>
</file>